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sldIdLst>
    <p:sldId id="256" r:id="rId2"/>
    <p:sldId id="257" r:id="rId3"/>
    <p:sldId id="259" r:id="rId4"/>
    <p:sldId id="258" r:id="rId5"/>
    <p:sldId id="261" r:id="rId6"/>
    <p:sldId id="262" r:id="rId7"/>
    <p:sldId id="263" r:id="rId8"/>
    <p:sldId id="260" r:id="rId9"/>
    <p:sldId id="280" r:id="rId10"/>
    <p:sldId id="283" r:id="rId11"/>
    <p:sldId id="284" r:id="rId12"/>
    <p:sldId id="285" r:id="rId13"/>
    <p:sldId id="286" r:id="rId14"/>
    <p:sldId id="287" r:id="rId15"/>
    <p:sldId id="290" r:id="rId16"/>
    <p:sldId id="288" r:id="rId17"/>
    <p:sldId id="289" r:id="rId18"/>
    <p:sldId id="281" r:id="rId19"/>
    <p:sldId id="264" r:id="rId20"/>
    <p:sldId id="265" r:id="rId21"/>
    <p:sldId id="266" r:id="rId22"/>
    <p:sldId id="267" r:id="rId23"/>
    <p:sldId id="268" r:id="rId24"/>
    <p:sldId id="272" r:id="rId25"/>
    <p:sldId id="273" r:id="rId26"/>
    <p:sldId id="274" r:id="rId27"/>
    <p:sldId id="275" r:id="rId28"/>
    <p:sldId id="279" r:id="rId29"/>
    <p:sldId id="276" r:id="rId30"/>
    <p:sldId id="277" r:id="rId31"/>
    <p:sldId id="269" r:id="rId32"/>
    <p:sldId id="270" r:id="rId33"/>
  </p:sldIdLst>
  <p:sldSz cx="9144000" cy="5143500" type="screen16x9"/>
  <p:notesSz cx="6797675" cy="9926638"/>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5300"/>
          </a:xfrm>
          <a:prstGeom prst="rect">
            <a:avLst/>
          </a:prstGeom>
        </p:spPr>
        <p:txBody>
          <a:bodyPr vert="horz" lIns="95571" tIns="47786" rIns="95571" bIns="47786" rtlCol="0"/>
          <a:lstStyle>
            <a:lvl1pPr algn="l" eaLnBrk="1" fontAlgn="auto" hangingPunct="1">
              <a:spcBef>
                <a:spcPts val="0"/>
              </a:spcBef>
              <a:spcAft>
                <a:spcPts val="0"/>
              </a:spcAft>
              <a:defRPr sz="1300">
                <a:latin typeface="+mn-lt"/>
                <a:cs typeface="+mn-cs"/>
              </a:defRPr>
            </a:lvl1pPr>
            <a:extLst/>
          </a:lstStyle>
          <a:p>
            <a:pPr>
              <a:defRPr/>
            </a:pPr>
            <a:endParaRPr lang="en-US"/>
          </a:p>
        </p:txBody>
      </p:sp>
      <p:sp>
        <p:nvSpPr>
          <p:cNvPr id="3" name="Date Placeholder 2"/>
          <p:cNvSpPr>
            <a:spLocks noGrp="1"/>
          </p:cNvSpPr>
          <p:nvPr>
            <p:ph type="dt" idx="1"/>
          </p:nvPr>
        </p:nvSpPr>
        <p:spPr>
          <a:xfrm>
            <a:off x="3849688" y="0"/>
            <a:ext cx="2946400" cy="495300"/>
          </a:xfrm>
          <a:prstGeom prst="rect">
            <a:avLst/>
          </a:prstGeom>
        </p:spPr>
        <p:txBody>
          <a:bodyPr vert="horz" lIns="95571" tIns="47786" rIns="95571" bIns="47786" rtlCol="0"/>
          <a:lstStyle>
            <a:lvl1pPr algn="r" eaLnBrk="1" fontAlgn="auto" hangingPunct="1">
              <a:spcBef>
                <a:spcPts val="0"/>
              </a:spcBef>
              <a:spcAft>
                <a:spcPts val="0"/>
              </a:spcAft>
              <a:defRPr sz="1300">
                <a:latin typeface="+mn-lt"/>
                <a:cs typeface="+mn-cs"/>
              </a:defRPr>
            </a:lvl1pPr>
            <a:extLst/>
          </a:lstStyle>
          <a:p>
            <a:pPr>
              <a:defRPr/>
            </a:pPr>
            <a:fld id="{061F6FC2-9645-479A-A309-27B8F5654211}" type="datetimeFigureOut">
              <a:rPr lang="en-US"/>
              <a:pPr>
                <a:defRPr/>
              </a:pPr>
              <a:t>12/17/2025</a:t>
            </a:fld>
            <a:endParaRPr lang="en-US" dirty="0"/>
          </a:p>
        </p:txBody>
      </p:sp>
      <p:sp>
        <p:nvSpPr>
          <p:cNvPr id="4" name="Slide Image Placeholder 3"/>
          <p:cNvSpPr>
            <a:spLocks noGrp="1" noRot="1" noChangeAspect="1"/>
          </p:cNvSpPr>
          <p:nvPr>
            <p:ph type="sldImg" idx="2"/>
          </p:nvPr>
        </p:nvSpPr>
        <p:spPr>
          <a:xfrm>
            <a:off x="92075" y="746125"/>
            <a:ext cx="6613525" cy="3721100"/>
          </a:xfrm>
          <a:prstGeom prst="rect">
            <a:avLst/>
          </a:prstGeom>
          <a:noFill/>
          <a:ln w="12700">
            <a:solidFill>
              <a:prstClr val="black"/>
            </a:solidFill>
          </a:ln>
        </p:spPr>
        <p:txBody>
          <a:bodyPr vert="horz" lIns="95571" tIns="47786" rIns="95571" bIns="47786" rtlCol="0" anchor="ctr"/>
          <a:lstStyle/>
          <a:p>
            <a:pPr lvl="0"/>
            <a:endParaRPr lang="en-US" noProof="0" dirty="0"/>
          </a:p>
        </p:txBody>
      </p:sp>
      <p:sp>
        <p:nvSpPr>
          <p:cNvPr id="5" name="Notes Placeholder 4"/>
          <p:cNvSpPr>
            <a:spLocks noGrp="1"/>
          </p:cNvSpPr>
          <p:nvPr>
            <p:ph type="body" sz="quarter" idx="3"/>
          </p:nvPr>
        </p:nvSpPr>
        <p:spPr>
          <a:xfrm>
            <a:off x="679450" y="4714875"/>
            <a:ext cx="5438775" cy="4465638"/>
          </a:xfrm>
          <a:prstGeom prst="rect">
            <a:avLst/>
          </a:prstGeom>
        </p:spPr>
        <p:txBody>
          <a:bodyPr vert="horz" lIns="95571" tIns="47786" rIns="95571" bIns="4778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29750"/>
            <a:ext cx="2946400" cy="495300"/>
          </a:xfrm>
          <a:prstGeom prst="rect">
            <a:avLst/>
          </a:prstGeom>
        </p:spPr>
        <p:txBody>
          <a:bodyPr vert="horz" lIns="95571" tIns="47786" rIns="95571" bIns="47786" rtlCol="0" anchor="b"/>
          <a:lstStyle>
            <a:lvl1pPr algn="l" eaLnBrk="1" fontAlgn="auto" hangingPunct="1">
              <a:spcBef>
                <a:spcPts val="0"/>
              </a:spcBef>
              <a:spcAft>
                <a:spcPts val="0"/>
              </a:spcAft>
              <a:defRPr sz="1300">
                <a:latin typeface="+mn-lt"/>
                <a:cs typeface="+mn-cs"/>
              </a:defRPr>
            </a:lvl1pPr>
            <a:extLst/>
          </a:lstStyle>
          <a:p>
            <a:pPr>
              <a:defRPr/>
            </a:pPr>
            <a:endParaRPr lang="en-US"/>
          </a:p>
        </p:txBody>
      </p:sp>
      <p:sp>
        <p:nvSpPr>
          <p:cNvPr id="7" name="Slide Number Placeholder 6"/>
          <p:cNvSpPr>
            <a:spLocks noGrp="1"/>
          </p:cNvSpPr>
          <p:nvPr>
            <p:ph type="sldNum" sz="quarter" idx="5"/>
          </p:nvPr>
        </p:nvSpPr>
        <p:spPr>
          <a:xfrm>
            <a:off x="3849688" y="9429750"/>
            <a:ext cx="2946400" cy="495300"/>
          </a:xfrm>
          <a:prstGeom prst="rect">
            <a:avLst/>
          </a:prstGeom>
        </p:spPr>
        <p:txBody>
          <a:bodyPr vert="horz" wrap="square" lIns="95571" tIns="47786" rIns="95571" bIns="47786" numCol="1" anchor="b" anchorCtr="0" compatLnSpc="1">
            <a:prstTxWarp prst="textNoShape">
              <a:avLst/>
            </a:prstTxWarp>
          </a:bodyPr>
          <a:lstStyle>
            <a:lvl1pPr algn="r" eaLnBrk="1" hangingPunct="1">
              <a:defRPr sz="1300" smtClean="0">
                <a:latin typeface="Calibri" pitchFamily="34" charset="0"/>
              </a:defRPr>
            </a:lvl1pPr>
          </a:lstStyle>
          <a:p>
            <a:pPr>
              <a:defRPr/>
            </a:pPr>
            <a:fld id="{F2D8CC3F-ADB2-4AF7-880C-111F7E6C7FE6}" type="slidenum">
              <a:rPr lang="en-US" altLang="en-US"/>
              <a:pPr>
                <a:defRPr/>
              </a:pPr>
              <a:t>‹#›</a:t>
            </a:fld>
            <a:endParaRPr lang="en-US" altLang="en-US"/>
          </a:p>
        </p:txBody>
      </p:sp>
    </p:spTree>
    <p:extLst>
      <p:ext uri="{BB962C8B-B14F-4D97-AF65-F5344CB8AC3E}">
        <p14:creationId xmlns:p14="http://schemas.microsoft.com/office/powerpoint/2010/main" val="27302645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914650"/>
            <a:ext cx="6858000" cy="74295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3843338"/>
            <a:ext cx="6858000" cy="40005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4766310"/>
            <a:ext cx="2286000" cy="274320"/>
          </a:xfrm>
        </p:spPr>
        <p:txBody>
          <a:bodyPr/>
          <a:lstStyle>
            <a:lvl1pPr>
              <a:defRPr sz="1400"/>
            </a:lvl1pPr>
          </a:lstStyle>
          <a:p>
            <a:pPr>
              <a:defRPr/>
            </a:pPr>
            <a:fld id="{300A36F1-29AC-4586-BF3B-17EC5131BBA8}" type="datetime3">
              <a:rPr lang="en-US" smtClean="0"/>
              <a:t>17 December 2025</a:t>
            </a:fld>
            <a:endParaRPr lang="en-US" dirty="0"/>
          </a:p>
        </p:txBody>
      </p:sp>
      <p:sp>
        <p:nvSpPr>
          <p:cNvPr id="17" name="Footer Placeholder 16"/>
          <p:cNvSpPr>
            <a:spLocks noGrp="1"/>
          </p:cNvSpPr>
          <p:nvPr>
            <p:ph type="ftr" sz="quarter" idx="11"/>
          </p:nvPr>
        </p:nvSpPr>
        <p:spPr>
          <a:xfrm>
            <a:off x="2898648" y="4766310"/>
            <a:ext cx="3474720" cy="274320"/>
          </a:xfrm>
        </p:spPr>
        <p:txBody>
          <a:bodyPr/>
          <a:lstStyle/>
          <a:p>
            <a:pPr>
              <a:defRPr/>
            </a:pPr>
            <a:endParaRPr lang="en-US" dirty="0"/>
          </a:p>
        </p:txBody>
      </p:sp>
      <p:sp>
        <p:nvSpPr>
          <p:cNvPr id="29" name="Slide Number Placeholder 28"/>
          <p:cNvSpPr>
            <a:spLocks noGrp="1"/>
          </p:cNvSpPr>
          <p:nvPr>
            <p:ph type="sldNum" sz="quarter" idx="12"/>
          </p:nvPr>
        </p:nvSpPr>
        <p:spPr>
          <a:xfrm>
            <a:off x="1216152" y="4766310"/>
            <a:ext cx="1219200" cy="274320"/>
          </a:xfrm>
        </p:spPr>
        <p:txBody>
          <a:bodyPr/>
          <a:lstStyle/>
          <a:p>
            <a:pPr>
              <a:defRPr/>
            </a:pPr>
            <a:fld id="{C0A8E10E-36D1-42AB-939C-34BEB33CD9E4}" type="slidenum">
              <a:rPr lang="en-US" altLang="en-US" smtClean="0"/>
              <a:pPr>
                <a:defRPr/>
              </a:pPr>
              <a:t>‹#›</a:t>
            </a:fld>
            <a:endParaRPr lang="en-US" altLang="en-US"/>
          </a:p>
        </p:txBody>
      </p:sp>
      <p:sp>
        <p:nvSpPr>
          <p:cNvPr id="21" name="Rectangle 20"/>
          <p:cNvSpPr/>
          <p:nvPr/>
        </p:nvSpPr>
        <p:spPr>
          <a:xfrm>
            <a:off x="904875" y="2736056"/>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3786188"/>
            <a:ext cx="7315200" cy="51435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2736056"/>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3786188"/>
            <a:ext cx="228600" cy="51435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34F0F303-2790-4668-8FFA-B20289BE059E}" type="datetime3">
              <a:rPr lang="en-US" smtClean="0"/>
              <a:t>17 December 2025</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A0C11DA-FA02-4E33-93FC-C378FAF95FBA}" type="slidenum">
              <a:rPr lang="en-US" altLang="en-US" smtClean="0"/>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45D9DCEC-D3D3-49A4-B5EF-AE3A7C98F1E2}" type="datetime3">
              <a:rPr lang="en-US" smtClean="0"/>
              <a:t>17 December 2025</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B1E085C4-C07B-4C80-B337-90438D59D3CD}" type="slidenum">
              <a:rPr lang="en-US" altLang="en-US" smtClean="0"/>
              <a:pPr>
                <a:defRPr/>
              </a:pPr>
              <a:t>‹#›</a:t>
            </a:fld>
            <a:endParaRPr lang="en-US" altLang="en-US"/>
          </a:p>
        </p:txBody>
      </p:sp>
      <p:sp>
        <p:nvSpPr>
          <p:cNvPr id="7" name="Straight Connector 6"/>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4361127" y="2401464"/>
            <a:ext cx="438912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defRPr/>
            </a:pPr>
            <a:fld id="{6EA5C081-D126-489C-95A8-ED4F74BD23F7}" type="datetime3">
              <a:rPr lang="en-US" smtClean="0"/>
              <a:t>17 December 2025</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14ABD8-B1EB-4C07-9937-C8C4E38BDF00}" type="slidenum">
              <a:rPr lang="en-US" altLang="en-US" smtClean="0"/>
              <a:pPr>
                <a:defRPr/>
              </a:pPr>
              <a:t>‹#›</a:t>
            </a:fld>
            <a:endParaRPr lang="en-US" altLang="en-US"/>
          </a:p>
        </p:txBody>
      </p:sp>
      <p:sp>
        <p:nvSpPr>
          <p:cNvPr id="8" name="Content Placeholder 7"/>
          <p:cNvSpPr>
            <a:spLocks noGrp="1"/>
          </p:cNvSpPr>
          <p:nvPr>
            <p:ph sz="quarter" idx="1"/>
          </p:nvPr>
        </p:nvSpPr>
        <p:spPr>
          <a:xfrm>
            <a:off x="457200" y="914400"/>
            <a:ext cx="8229600"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4766310"/>
            <a:ext cx="2286000" cy="274320"/>
          </a:xfrm>
        </p:spPr>
        <p:txBody>
          <a:bodyPr/>
          <a:lstStyle/>
          <a:p>
            <a:pPr>
              <a:defRPr/>
            </a:pPr>
            <a:fld id="{A999F03F-1008-49F4-B2DE-93AAF61FCDAD}" type="datetime3">
              <a:rPr lang="en-US" smtClean="0"/>
              <a:t>17 December 2025</a:t>
            </a:fld>
            <a:endParaRPr lang="en-US" dirty="0"/>
          </a:p>
        </p:txBody>
      </p:sp>
      <p:sp>
        <p:nvSpPr>
          <p:cNvPr id="5" name="Footer Placeholder 4"/>
          <p:cNvSpPr>
            <a:spLocks noGrp="1"/>
          </p:cNvSpPr>
          <p:nvPr>
            <p:ph type="ftr" sz="quarter" idx="11"/>
          </p:nvPr>
        </p:nvSpPr>
        <p:spPr>
          <a:xfrm>
            <a:off x="2898648" y="4766310"/>
            <a:ext cx="3474720" cy="274320"/>
          </a:xfrm>
        </p:spPr>
        <p:txBody>
          <a:bodyPr/>
          <a:lstStyle/>
          <a:p>
            <a:pPr>
              <a:defRPr/>
            </a:pPr>
            <a:endParaRPr lang="en-US" dirty="0"/>
          </a:p>
        </p:txBody>
      </p:sp>
      <p:sp>
        <p:nvSpPr>
          <p:cNvPr id="6" name="Slide Number Placeholder 5"/>
          <p:cNvSpPr>
            <a:spLocks noGrp="1"/>
          </p:cNvSpPr>
          <p:nvPr>
            <p:ph type="sldNum" sz="quarter" idx="12"/>
          </p:nvPr>
        </p:nvSpPr>
        <p:spPr>
          <a:xfrm>
            <a:off x="1069848" y="4766310"/>
            <a:ext cx="1520952" cy="274320"/>
          </a:xfrm>
        </p:spPr>
        <p:txBody>
          <a:bodyPr/>
          <a:lstStyle/>
          <a:p>
            <a:pPr>
              <a:defRPr/>
            </a:pPr>
            <a:fld id="{BEE0AD74-942B-45F6-8EEE-203197083F56}" type="slidenum">
              <a:rPr lang="en-US" altLang="en-US" smtClean="0"/>
              <a:pPr>
                <a:defRPr/>
              </a:pPr>
              <a:t>‹#›</a:t>
            </a:fld>
            <a:endParaRPr lang="en-US" alt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a:defRPr/>
            </a:pPr>
            <a:fld id="{A1568243-5DBB-407D-BF95-22A88D2F0973}" type="datetime3">
              <a:rPr lang="en-US" smtClean="0"/>
              <a:t>17 December 2025</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DB554FDC-F986-4516-81A3-5CBC9634E9C1}" type="slidenum">
              <a:rPr lang="en-US" altLang="en-US" smtClean="0"/>
              <a:pPr>
                <a:defRPr/>
              </a:pPr>
              <a:t>‹#›</a:t>
            </a:fld>
            <a:endParaRPr lang="en-US" altLang="en-US"/>
          </a:p>
        </p:txBody>
      </p:sp>
      <p:sp>
        <p:nvSpPr>
          <p:cNvPr id="9" name="Content Placeholder 8"/>
          <p:cNvSpPr>
            <a:spLocks noGrp="1"/>
          </p:cNvSpPr>
          <p:nvPr>
            <p:ph sz="quarter" idx="1"/>
          </p:nvPr>
        </p:nvSpPr>
        <p:spPr>
          <a:xfrm>
            <a:off x="457200" y="914400"/>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912114"/>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964406"/>
            <a:ext cx="4040188" cy="51435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971550"/>
            <a:ext cx="4041775" cy="51435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a:defRPr/>
            </a:pPr>
            <a:fld id="{DE9D4B6C-A062-4950-B386-A55027A53BF5}" type="datetime3">
              <a:rPr lang="en-US" smtClean="0"/>
              <a:t>17 December 2025</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2A63921-D0A8-45BD-ADF0-24CC5F135FEC}" type="slidenum">
              <a:rPr lang="en-US" altLang="en-US" smtClean="0"/>
              <a:pPr>
                <a:defRPr/>
              </a:pPr>
              <a:t>‹#›</a:t>
            </a:fld>
            <a:endParaRPr lang="en-US" altLang="en-US"/>
          </a:p>
        </p:txBody>
      </p:sp>
      <p:sp>
        <p:nvSpPr>
          <p:cNvPr id="11" name="Content Placeholder 10"/>
          <p:cNvSpPr>
            <a:spLocks noGrp="1"/>
          </p:cNvSpPr>
          <p:nvPr>
            <p:ph sz="quarter" idx="2"/>
          </p:nvPr>
        </p:nvSpPr>
        <p:spPr>
          <a:xfrm>
            <a:off x="457200" y="1600200"/>
            <a:ext cx="4038600" cy="30289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1600200"/>
            <a:ext cx="4038600" cy="30289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D9963A43-9B02-4466-A06D-A3164CD137CF}" type="datetime3">
              <a:rPr lang="en-US" smtClean="0"/>
              <a:t>17 December 2025</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CE540F1-D866-4735-9E65-A1952EADD02D}" type="slidenum">
              <a:rPr lang="en-US" altLang="en-US" smtClean="0"/>
              <a:pPr>
                <a:defRPr/>
              </a:pPr>
              <a:t>‹#›</a:t>
            </a:fld>
            <a:endParaRPr lang="en-US" altLang="en-US"/>
          </a:p>
        </p:txBody>
      </p:sp>
      <p:sp>
        <p:nvSpPr>
          <p:cNvPr id="6" name="Isosceles Triangle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03574A6-71DD-4C7C-8E0B-4C3AB694251E}" type="datetime3">
              <a:rPr lang="en-US" smtClean="0"/>
              <a:t>17 December 2025</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2571F5BB-190B-45BA-B754-2541F8CA6F46}" type="slidenum">
              <a:rPr lang="en-US" altLang="en-US" smtClean="0"/>
              <a:pPr>
                <a:defRPr/>
              </a:pPr>
              <a:t>‹#›</a:t>
            </a:fld>
            <a:endParaRPr lang="en-US" alt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228600"/>
            <a:ext cx="2514600" cy="62865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914401"/>
            <a:ext cx="2514600" cy="3632597"/>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4BFD4C3C-3DE7-4A7C-BBBA-F4E46C7218F8}" type="datetime3">
              <a:rPr lang="en-US" smtClean="0"/>
              <a:t>17 December 2025</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4B3D1EAA-7E8D-49EA-BCBB-3C5BA424400D}" type="slidenum">
              <a:rPr lang="en-US" altLang="en-US" smtClean="0"/>
              <a:pPr>
                <a:defRPr/>
              </a:pPr>
              <a:t>‹#›</a:t>
            </a:fld>
            <a:endParaRPr lang="en-US" altLang="en-US"/>
          </a:p>
        </p:txBody>
      </p:sp>
      <p:sp>
        <p:nvSpPr>
          <p:cNvPr id="8" name="Straight Connector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915025" y="2493169"/>
            <a:ext cx="45262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228600"/>
            <a:ext cx="5715000" cy="42862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75642"/>
            <a:ext cx="8229600" cy="506016"/>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428750"/>
            <a:ext cx="8229600" cy="3202686"/>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914400"/>
            <a:ext cx="8229600" cy="40005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609CB119-1C24-4D6A-9B54-28D2C75D2CD5}" type="datetime3">
              <a:rPr lang="en-US" smtClean="0"/>
              <a:t>17 December 2025</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7B93E55C-A662-4067-BE20-A4D82E579A38}" type="slidenum">
              <a:rPr lang="en-US" altLang="en-US" smtClean="0"/>
              <a:pPr>
                <a:defRPr/>
              </a:pPr>
              <a:t>‹#›</a:t>
            </a:fld>
            <a:endParaRPr lang="en-US" altLang="en-US"/>
          </a:p>
        </p:txBody>
      </p:sp>
      <p:sp>
        <p:nvSpPr>
          <p:cNvPr id="8" name="Straight Connector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375642"/>
            <a:ext cx="182880" cy="51435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9000"/>
            <a:lum/>
          </a:blip>
          <a:srcRect/>
          <a:tile tx="0" ty="0" sx="100000" sy="100000" flip="none" algn="tl"/>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14300"/>
            <a:ext cx="8229600" cy="74295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914400"/>
            <a:ext cx="8229600" cy="3682746"/>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4767263"/>
            <a:ext cx="2289048" cy="274320"/>
          </a:xfrm>
          <a:prstGeom prst="rect">
            <a:avLst/>
          </a:prstGeom>
        </p:spPr>
        <p:txBody>
          <a:bodyPr vert="horz"/>
          <a:lstStyle>
            <a:lvl1pPr algn="l" eaLnBrk="1" latinLnBrk="0" hangingPunct="1">
              <a:defRPr kumimoji="0" sz="1400">
                <a:solidFill>
                  <a:schemeClr val="tx2"/>
                </a:solidFill>
              </a:defRPr>
            </a:lvl1pPr>
          </a:lstStyle>
          <a:p>
            <a:pPr>
              <a:defRPr/>
            </a:pPr>
            <a:fld id="{08352641-FE31-4BDE-B449-6912734AC2F6}" type="datetime3">
              <a:rPr lang="en-US" smtClean="0"/>
              <a:t>17 December 2025</a:t>
            </a:fld>
            <a:endParaRPr lang="en-US" dirty="0"/>
          </a:p>
        </p:txBody>
      </p:sp>
      <p:sp>
        <p:nvSpPr>
          <p:cNvPr id="3" name="Footer Placeholder 2"/>
          <p:cNvSpPr>
            <a:spLocks noGrp="1"/>
          </p:cNvSpPr>
          <p:nvPr>
            <p:ph type="ftr" sz="quarter" idx="3"/>
          </p:nvPr>
        </p:nvSpPr>
        <p:spPr>
          <a:xfrm>
            <a:off x="2898648" y="4767263"/>
            <a:ext cx="3505200" cy="274320"/>
          </a:xfrm>
          <a:prstGeom prst="rect">
            <a:avLst/>
          </a:prstGeom>
        </p:spPr>
        <p:txBody>
          <a:bodyPr vert="horz"/>
          <a:lstStyle>
            <a:lvl1pPr algn="r" eaLnBrk="1" latinLnBrk="0" hangingPunct="1">
              <a:defRPr kumimoji="0" sz="1400">
                <a:solidFill>
                  <a:schemeClr val="tx2"/>
                </a:solidFill>
              </a:defRPr>
            </a:lvl1pPr>
          </a:lstStyle>
          <a:p>
            <a:pPr>
              <a:defRPr/>
            </a:pPr>
            <a:endParaRPr lang="en-US" dirty="0"/>
          </a:p>
        </p:txBody>
      </p:sp>
      <p:sp>
        <p:nvSpPr>
          <p:cNvPr id="23" name="Slide Number Placeholder 22"/>
          <p:cNvSpPr>
            <a:spLocks noGrp="1"/>
          </p:cNvSpPr>
          <p:nvPr>
            <p:ph type="sldNum" sz="quarter" idx="4"/>
          </p:nvPr>
        </p:nvSpPr>
        <p:spPr>
          <a:xfrm>
            <a:off x="612648" y="4767263"/>
            <a:ext cx="1981200" cy="274320"/>
          </a:xfrm>
          <a:prstGeom prst="rect">
            <a:avLst/>
          </a:prstGeom>
        </p:spPr>
        <p:txBody>
          <a:bodyPr vert="horz"/>
          <a:lstStyle>
            <a:lvl1pPr algn="l" eaLnBrk="1" latinLnBrk="0" hangingPunct="1">
              <a:defRPr kumimoji="0" sz="1400">
                <a:solidFill>
                  <a:schemeClr val="tx2"/>
                </a:solidFill>
              </a:defRPr>
            </a:lvl1pPr>
          </a:lstStyle>
          <a:p>
            <a:pPr>
              <a:defRPr/>
            </a:pPr>
            <a:fld id="{D78D2778-B29C-49DB-A26C-44F5760A332D}" type="slidenum">
              <a:rPr lang="en-US" altLang="en-US" smtClean="0"/>
              <a:pPr>
                <a:defRPr/>
              </a:pPr>
              <a:t>‹#›</a:t>
            </a:fld>
            <a:endParaRPr lang="en-US" altLang="en-US"/>
          </a:p>
        </p:txBody>
      </p:sp>
      <p:sp>
        <p:nvSpPr>
          <p:cNvPr id="28" name="Straight Connector 2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85725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tm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05"/>
        <p:cNvGrpSpPr/>
        <p:nvPr/>
      </p:nvGrpSpPr>
      <p:grpSpPr>
        <a:xfrm>
          <a:off x="0" y="0"/>
          <a:ext cx="0" cy="0"/>
          <a:chOff x="0" y="0"/>
          <a:chExt cx="0" cy="0"/>
        </a:xfrm>
      </p:grpSpPr>
      <p:sp>
        <p:nvSpPr>
          <p:cNvPr id="8207" name="Google Shape;8207;p1"/>
          <p:cNvSpPr txBox="1"/>
          <p:nvPr/>
        </p:nvSpPr>
        <p:spPr>
          <a:xfrm>
            <a:off x="685800" y="1726320"/>
            <a:ext cx="7772400" cy="3178043"/>
          </a:xfrm>
          <a:prstGeom prst="rect">
            <a:avLst/>
          </a:prstGeom>
          <a:noFill/>
          <a:ln>
            <a:noFill/>
          </a:ln>
        </p:spPr>
        <p:txBody>
          <a:bodyPr spcFirstLastPara="1" wrap="square" lIns="45700" tIns="45700" rIns="45700" bIns="0" anchor="b" anchorCtr="0">
            <a:noAutofit/>
          </a:bodyPr>
          <a:lstStyle/>
          <a:p>
            <a:pPr marL="0" marR="0" lvl="0" indent="0" algn="ctr" rtl="0">
              <a:spcBef>
                <a:spcPts val="0"/>
              </a:spcBef>
              <a:spcAft>
                <a:spcPts val="0"/>
              </a:spcAft>
              <a:buClr>
                <a:schemeClr val="dk1"/>
              </a:buClr>
              <a:buSzPts val="2500"/>
              <a:buFont typeface="Times New Roman"/>
              <a:buNone/>
            </a:pPr>
            <a:endParaRPr lang="en-US" sz="2500" b="1"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2500"/>
              <a:buFont typeface="Times New Roman"/>
              <a:buNone/>
            </a:pPr>
            <a:endParaRPr lang="en-US" sz="2500" b="1"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2500"/>
              <a:buFont typeface="Times New Roman"/>
              <a:buNone/>
            </a:pPr>
            <a:endParaRPr lang="en-US" sz="2500" b="1"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2500"/>
              <a:buFont typeface="Times New Roman"/>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Department of Computer Science and Engineering</a:t>
            </a:r>
            <a:endParaRPr sz="2400" b="0"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p>
            <a:pPr marL="0" marR="0" lvl="0" indent="0" algn="ctr" rtl="0">
              <a:spcBef>
                <a:spcPts val="0"/>
              </a:spcBef>
              <a:spcAft>
                <a:spcPts val="0"/>
              </a:spcAft>
              <a:buClr>
                <a:schemeClr val="dk1"/>
              </a:buClr>
              <a:buSzPts val="2500"/>
              <a:buFont typeface="Times New Roman"/>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Academic Year: 2024 – 2025 (</a:t>
            </a:r>
            <a:r>
              <a:rPr lang="en-US" sz="2400" b="1" dirty="0">
                <a:solidFill>
                  <a:schemeClr val="dk1"/>
                </a:solidFill>
                <a:latin typeface="Times New Roman" panose="02020603050405020304" pitchFamily="18" charset="0"/>
                <a:ea typeface="Times New Roman"/>
                <a:cs typeface="Times New Roman" panose="02020603050405020304" pitchFamily="18" charset="0"/>
                <a:sym typeface="Times New Roman"/>
              </a:rPr>
              <a:t>Odd</a:t>
            </a: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Semester)</a:t>
            </a:r>
            <a:endParaRPr sz="2400" b="0"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p>
            <a:pPr marL="0" marR="0" lvl="0" indent="0" algn="ctr" rtl="0">
              <a:spcBef>
                <a:spcPts val="0"/>
              </a:spcBef>
              <a:spcAft>
                <a:spcPts val="0"/>
              </a:spcAft>
              <a:buClr>
                <a:schemeClr val="dk1"/>
              </a:buClr>
              <a:buSzPts val="2500"/>
              <a:buFont typeface="Gill Sans"/>
              <a:buNone/>
            </a:pPr>
            <a:endParaRPr lang="en-US" sz="2500" b="1"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2500"/>
              <a:buFont typeface="Gill Sans"/>
              <a:buNone/>
            </a:pPr>
            <a:endParaRPr lang="en-IN" sz="2500" b="1"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2500"/>
              <a:buFont typeface="Gill Sans"/>
              <a:buNone/>
            </a:pPr>
            <a:endParaRPr sz="2500" b="1" i="0" u="none" strike="noStrike" cap="none"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2500"/>
              <a:buFont typeface="Times New Roman"/>
              <a:buNone/>
            </a:pPr>
            <a:r>
              <a:rPr lang="en-US" sz="1600" b="1" dirty="0">
                <a:solidFill>
                  <a:schemeClr val="dk1"/>
                </a:solidFill>
                <a:latin typeface="Times New Roman"/>
                <a:ea typeface="Times New Roman"/>
                <a:cs typeface="Times New Roman"/>
                <a:sym typeface="Times New Roman"/>
              </a:rPr>
              <a:t>                    PRESENTED BY</a:t>
            </a:r>
            <a:r>
              <a:rPr lang="en-US" sz="1600" b="1" i="0" u="none" strike="noStrike" cap="none" dirty="0">
                <a:solidFill>
                  <a:schemeClr val="dk1"/>
                </a:solidFill>
                <a:latin typeface="Times New Roman"/>
                <a:ea typeface="Times New Roman"/>
                <a:cs typeface="Times New Roman"/>
                <a:sym typeface="Times New Roman"/>
              </a:rPr>
              <a:t>	                                                   </a:t>
            </a:r>
            <a:r>
              <a:rPr lang="en-US" b="1" i="0" u="none" strike="noStrike" cap="none" dirty="0">
                <a:solidFill>
                  <a:schemeClr val="dk1"/>
                </a:solidFill>
                <a:latin typeface="Times New Roman"/>
                <a:ea typeface="Times New Roman"/>
                <a:cs typeface="Times New Roman"/>
                <a:sym typeface="Times New Roman"/>
              </a:rPr>
              <a:t>SUPERVISOR</a:t>
            </a:r>
          </a:p>
          <a:p>
            <a:pPr marL="0" marR="0" lvl="0" indent="0" algn="l" rtl="0">
              <a:spcBef>
                <a:spcPts val="0"/>
              </a:spcBef>
              <a:spcAft>
                <a:spcPts val="0"/>
              </a:spcAft>
              <a:buClr>
                <a:schemeClr val="dk1"/>
              </a:buClr>
              <a:buSzPts val="2500"/>
              <a:buFont typeface="Times New Roman"/>
              <a:buNone/>
            </a:pPr>
            <a:r>
              <a:rPr lang="en-US" sz="1600" b="1" i="0" u="none" strike="noStrike" cap="none" dirty="0">
                <a:solidFill>
                  <a:schemeClr val="dk1"/>
                </a:solidFill>
                <a:latin typeface="Times New Roman"/>
                <a:ea typeface="Times New Roman"/>
                <a:cs typeface="Times New Roman"/>
                <a:sym typeface="Times New Roman"/>
              </a:rPr>
              <a:t>       SUREKA V           - 2303811710422162                                 </a:t>
            </a:r>
            <a:r>
              <a:rPr lang="en-US" b="1" i="0" u="none" strike="noStrike" cap="none" dirty="0">
                <a:solidFill>
                  <a:schemeClr val="dk1"/>
                </a:solidFill>
                <a:latin typeface="Times New Roman"/>
                <a:ea typeface="Times New Roman"/>
                <a:cs typeface="Times New Roman"/>
                <a:sym typeface="Times New Roman"/>
              </a:rPr>
              <a:t>MRS.V.KALPANA  </a:t>
            </a:r>
          </a:p>
          <a:p>
            <a:pPr>
              <a:buClr>
                <a:schemeClr val="dk1"/>
              </a:buClr>
              <a:buSzPts val="2500"/>
            </a:pPr>
            <a:r>
              <a:rPr lang="en-US" sz="1600" b="1" dirty="0">
                <a:solidFill>
                  <a:schemeClr val="dk1"/>
                </a:solidFill>
                <a:latin typeface="Times New Roman"/>
                <a:ea typeface="Gill Sans"/>
                <a:cs typeface="Times New Roman"/>
                <a:sym typeface="Times New Roman"/>
              </a:rPr>
              <a:t>       TEJES SHREE J - </a:t>
            </a:r>
            <a:r>
              <a:rPr lang="en-US" sz="1600" b="1" dirty="0">
                <a:solidFill>
                  <a:schemeClr val="dk1"/>
                </a:solidFill>
                <a:latin typeface="Times New Roman"/>
                <a:ea typeface="Times New Roman"/>
                <a:cs typeface="Times New Roman"/>
                <a:sym typeface="Times New Roman"/>
              </a:rPr>
              <a:t>2303811710422167                                    </a:t>
            </a:r>
          </a:p>
          <a:p>
            <a:pPr>
              <a:buClr>
                <a:schemeClr val="dk1"/>
              </a:buClr>
              <a:buSzPts val="2500"/>
            </a:pPr>
            <a:r>
              <a:rPr lang="en-US" sz="1600" b="1" dirty="0">
                <a:solidFill>
                  <a:schemeClr val="dk1"/>
                </a:solidFill>
                <a:latin typeface="Times New Roman"/>
                <a:ea typeface="Times New Roman"/>
                <a:cs typeface="Times New Roman"/>
                <a:sym typeface="Times New Roman"/>
              </a:rPr>
              <a:t>       VARUNIKA S      - 2303811710422175</a:t>
            </a:r>
          </a:p>
          <a:p>
            <a:pPr>
              <a:buClr>
                <a:schemeClr val="dk1"/>
              </a:buClr>
              <a:buSzPts val="2500"/>
            </a:pPr>
            <a:r>
              <a:rPr lang="en-US" sz="1600" b="1" dirty="0">
                <a:solidFill>
                  <a:schemeClr val="dk1"/>
                </a:solidFill>
                <a:latin typeface="Times New Roman"/>
                <a:ea typeface="Times New Roman"/>
                <a:cs typeface="Times New Roman"/>
                <a:sym typeface="Times New Roman"/>
              </a:rPr>
              <a:t>       YAZHINI P          - 2303811710422185</a:t>
            </a:r>
          </a:p>
          <a:p>
            <a:pPr>
              <a:buClr>
                <a:schemeClr val="dk1"/>
              </a:buClr>
              <a:buSzPts val="2500"/>
            </a:pPr>
            <a:endParaRPr lang="en-US"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2500"/>
              <a:buFont typeface="Times New Roman"/>
              <a:buNone/>
            </a:pPr>
            <a:endParaRPr sz="1800" b="0" i="0" u="none" strike="noStrike" cap="none" dirty="0">
              <a:solidFill>
                <a:schemeClr val="dk1"/>
              </a:solidFill>
              <a:latin typeface="Gill Sans"/>
              <a:ea typeface="Gill Sans"/>
              <a:cs typeface="Gill Sans"/>
              <a:sym typeface="Gill Sans"/>
            </a:endParaRPr>
          </a:p>
        </p:txBody>
      </p:sp>
      <p:sp>
        <p:nvSpPr>
          <p:cNvPr id="8208" name="Google Shape;8208;p1"/>
          <p:cNvSpPr txBox="1">
            <a:spLocks noGrp="1"/>
          </p:cNvSpPr>
          <p:nvPr>
            <p:ph type="sldNum" idx="12"/>
          </p:nvPr>
        </p:nvSpPr>
        <p:spPr>
          <a:xfrm>
            <a:off x="612648" y="4767263"/>
            <a:ext cx="19812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2"/>
              </a:buClr>
              <a:buSzPts val="1400"/>
              <a:buFont typeface="Gill Sans"/>
              <a:buNone/>
            </a:pPr>
            <a:fld id="{00000000-1234-1234-1234-123412341234}" type="slidenum">
              <a:rPr lang="en-US"/>
              <a:t>1</a:t>
            </a:fld>
            <a:endParaRPr/>
          </a:p>
        </p:txBody>
      </p:sp>
      <p:sp>
        <p:nvSpPr>
          <p:cNvPr id="4" name="Title 9">
            <a:extLst>
              <a:ext uri="{FF2B5EF4-FFF2-40B4-BE49-F238E27FC236}">
                <a16:creationId xmlns:a16="http://schemas.microsoft.com/office/drawing/2014/main" id="{364B3BF4-0D64-F060-C69C-D4722FDEFDCE}"/>
              </a:ext>
            </a:extLst>
          </p:cNvPr>
          <p:cNvSpPr>
            <a:spLocks noGrp="1"/>
          </p:cNvSpPr>
          <p:nvPr>
            <p:ph type="title"/>
          </p:nvPr>
        </p:nvSpPr>
        <p:spPr>
          <a:xfrm>
            <a:off x="0" y="1"/>
            <a:ext cx="9144000" cy="1022732"/>
          </a:xfrm>
          <a:solidFill>
            <a:schemeClr val="bg2">
              <a:lumMod val="75000"/>
            </a:schemeClr>
          </a:solidFill>
        </p:spPr>
        <p:txBody>
          <a:bodyPr anchor="ctr">
            <a:noAutofit/>
          </a:bodyPr>
          <a:lstStyle/>
          <a:p>
            <a:pPr algn="ctr"/>
            <a:r>
              <a:rPr lang="en-US" sz="2500" b="1" dirty="0">
                <a:solidFill>
                  <a:schemeClr val="tx1"/>
                </a:solidFill>
                <a:latin typeface="Times New Roman" pitchFamily="18" charset="0"/>
                <a:cs typeface="Times New Roman" pitchFamily="18" charset="0"/>
              </a:rPr>
              <a:t>O</a:t>
            </a:r>
            <a:r>
              <a:rPr lang="en-IN" sz="2500" b="1" dirty="0">
                <a:solidFill>
                  <a:schemeClr val="tx1"/>
                </a:solidFill>
                <a:latin typeface="Times New Roman" pitchFamily="18" charset="0"/>
                <a:cs typeface="Times New Roman" pitchFamily="18" charset="0"/>
              </a:rPr>
              <a:t>BJECT ORIENTED ANALYSIS AND DESIGN </a:t>
            </a:r>
            <a:br>
              <a:rPr lang="en-IN" sz="2500" b="1" dirty="0">
                <a:solidFill>
                  <a:schemeClr val="tx1"/>
                </a:solidFill>
                <a:latin typeface="Times New Roman" pitchFamily="18" charset="0"/>
                <a:cs typeface="Times New Roman" pitchFamily="18" charset="0"/>
              </a:rPr>
            </a:br>
            <a:r>
              <a:rPr lang="en-IN" sz="2500" b="1" dirty="0">
                <a:solidFill>
                  <a:schemeClr val="tx1"/>
                </a:solidFill>
                <a:latin typeface="Times New Roman" pitchFamily="18" charset="0"/>
                <a:cs typeface="Times New Roman" pitchFamily="18" charset="0"/>
              </a:rPr>
              <a:t>PROJECT REVIEW</a:t>
            </a:r>
          </a:p>
        </p:txBody>
      </p:sp>
      <p:pic>
        <p:nvPicPr>
          <p:cNvPr id="5" name="Google Shape;8209;p1">
            <a:extLst>
              <a:ext uri="{FF2B5EF4-FFF2-40B4-BE49-F238E27FC236}">
                <a16:creationId xmlns:a16="http://schemas.microsoft.com/office/drawing/2014/main" id="{4F098D79-53AB-D777-926E-0F2BDCEAC5B5}"/>
              </a:ext>
            </a:extLst>
          </p:cNvPr>
          <p:cNvPicPr preferRelativeResize="0"/>
          <p:nvPr/>
        </p:nvPicPr>
        <p:blipFill rotWithShape="1">
          <a:blip r:embed="rId2">
            <a:alphaModFix/>
          </a:blip>
          <a:srcRect/>
          <a:stretch/>
        </p:blipFill>
        <p:spPr>
          <a:xfrm>
            <a:off x="8031666" y="-34209"/>
            <a:ext cx="1143000" cy="1057275"/>
          </a:xfrm>
          <a:prstGeom prst="rect">
            <a:avLst/>
          </a:prstGeom>
          <a:noFill/>
          <a:ln>
            <a:noFill/>
          </a:ln>
        </p:spPr>
      </p:pic>
      <p:pic>
        <p:nvPicPr>
          <p:cNvPr id="6" name="Google Shape;8210;p1">
            <a:extLst>
              <a:ext uri="{FF2B5EF4-FFF2-40B4-BE49-F238E27FC236}">
                <a16:creationId xmlns:a16="http://schemas.microsoft.com/office/drawing/2014/main" id="{00CA2BB9-C16F-6C03-7A56-29649E6FF445}"/>
              </a:ext>
            </a:extLst>
          </p:cNvPr>
          <p:cNvPicPr preferRelativeResize="0"/>
          <p:nvPr/>
        </p:nvPicPr>
        <p:blipFill rotWithShape="1">
          <a:blip r:embed="rId3">
            <a:alphaModFix/>
          </a:blip>
          <a:srcRect/>
          <a:stretch/>
        </p:blipFill>
        <p:spPr>
          <a:xfrm>
            <a:off x="-1" y="10861"/>
            <a:ext cx="1066799" cy="10227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18D3B2-F2C8-ECDE-6530-621781328F00}"/>
              </a:ext>
            </a:extLst>
          </p:cNvPr>
          <p:cNvSpPr>
            <a:spLocks noGrp="1"/>
          </p:cNvSpPr>
          <p:nvPr>
            <p:ph type="sldNum" sz="quarter" idx="12"/>
          </p:nvPr>
        </p:nvSpPr>
        <p:spPr/>
        <p:txBody>
          <a:bodyPr/>
          <a:lstStyle/>
          <a:p>
            <a:pPr>
              <a:defRPr/>
            </a:pPr>
            <a:fld id="{0E14ABD8-B1EB-4C07-9937-C8C4E38BDF00}" type="slidenum">
              <a:rPr lang="en-US" altLang="en-US" smtClean="0"/>
              <a:pPr>
                <a:defRPr/>
              </a:pPr>
              <a:t>10</a:t>
            </a:fld>
            <a:endParaRPr lang="en-US" altLang="en-US"/>
          </a:p>
        </p:txBody>
      </p:sp>
      <p:sp>
        <p:nvSpPr>
          <p:cNvPr id="5" name="Title 1">
            <a:extLst>
              <a:ext uri="{FF2B5EF4-FFF2-40B4-BE49-F238E27FC236}">
                <a16:creationId xmlns:a16="http://schemas.microsoft.com/office/drawing/2014/main" id="{8C707DE4-E1AB-BE2D-5122-29C1EA972B60}"/>
              </a:ext>
            </a:extLst>
          </p:cNvPr>
          <p:cNvSpPr>
            <a:spLocks noGrp="1"/>
          </p:cNvSpPr>
          <p:nvPr>
            <p:ph type="title"/>
          </p:nvPr>
        </p:nvSpPr>
        <p:spPr>
          <a:xfrm>
            <a:off x="0" y="-1"/>
            <a:ext cx="9144000" cy="1022731"/>
          </a:xfrm>
          <a:solidFill>
            <a:schemeClr val="bg2">
              <a:lumMod val="75000"/>
            </a:schemeClr>
          </a:solidFill>
        </p:spPr>
        <p:txBody>
          <a:bodyPr anchor="ctr">
            <a:noAutofit/>
          </a:bodyPr>
          <a:lstStyle/>
          <a:p>
            <a:pPr algn="ctr"/>
            <a:r>
              <a:rPr lang="en-US" b="1" dirty="0">
                <a:solidFill>
                  <a:schemeClr val="tx1"/>
                </a:solidFill>
                <a:latin typeface="Times New Roman" panose="02020603050405020304" pitchFamily="18" charset="0"/>
                <a:cs typeface="Times New Roman" panose="02020603050405020304" pitchFamily="18" charset="0"/>
              </a:rPr>
              <a:t>Use Case Diagram</a:t>
            </a:r>
            <a:endParaRPr lang="en-IN" sz="4000" b="1" dirty="0">
              <a:solidFill>
                <a:schemeClr val="tx1"/>
              </a:solidFill>
              <a:latin typeface="Times New Roman" panose="02020603050405020304" pitchFamily="18" charset="0"/>
              <a:cs typeface="Times New Roman" pitchFamily="18" charset="0"/>
            </a:endParaRPr>
          </a:p>
        </p:txBody>
      </p:sp>
      <p:pic>
        <p:nvPicPr>
          <p:cNvPr id="6" name="object 5">
            <a:extLst>
              <a:ext uri="{FF2B5EF4-FFF2-40B4-BE49-F238E27FC236}">
                <a16:creationId xmlns:a16="http://schemas.microsoft.com/office/drawing/2014/main" id="{42B6BF7E-BC4D-8AC9-DE7C-AD341BAB418D}"/>
              </a:ext>
            </a:extLst>
          </p:cNvPr>
          <p:cNvPicPr/>
          <p:nvPr/>
        </p:nvPicPr>
        <p:blipFill>
          <a:blip r:embed="rId2" cstate="print"/>
          <a:stretch>
            <a:fillRect/>
          </a:stretch>
        </p:blipFill>
        <p:spPr>
          <a:xfrm>
            <a:off x="0" y="10033"/>
            <a:ext cx="1104899" cy="1022732"/>
          </a:xfrm>
          <a:prstGeom prst="rect">
            <a:avLst/>
          </a:prstGeom>
        </p:spPr>
      </p:pic>
      <p:pic>
        <p:nvPicPr>
          <p:cNvPr id="7" name="Picture 6">
            <a:extLst>
              <a:ext uri="{FF2B5EF4-FFF2-40B4-BE49-F238E27FC236}">
                <a16:creationId xmlns:a16="http://schemas.microsoft.com/office/drawing/2014/main" id="{32723319-2189-45A5-9771-44A5251AE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8" name="Content Placeholder 7">
            <a:extLst>
              <a:ext uri="{FF2B5EF4-FFF2-40B4-BE49-F238E27FC236}">
                <a16:creationId xmlns:a16="http://schemas.microsoft.com/office/drawing/2014/main" id="{A4ECCAB6-0E0B-0728-5386-C9694E9A885C}"/>
              </a:ext>
            </a:extLst>
          </p:cNvPr>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2408663" y="1130300"/>
            <a:ext cx="4051610" cy="3493739"/>
          </a:xfrm>
          <a:prstGeom prst="rect">
            <a:avLst/>
          </a:prstGeom>
        </p:spPr>
      </p:pic>
    </p:spTree>
    <p:extLst>
      <p:ext uri="{BB962C8B-B14F-4D97-AF65-F5344CB8AC3E}">
        <p14:creationId xmlns:p14="http://schemas.microsoft.com/office/powerpoint/2010/main" val="1789163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D0F11A-EFF2-D19A-685A-24E9B25F4FC3}"/>
              </a:ext>
            </a:extLst>
          </p:cNvPr>
          <p:cNvSpPr>
            <a:spLocks noGrp="1"/>
          </p:cNvSpPr>
          <p:nvPr>
            <p:ph type="sldNum" sz="quarter" idx="12"/>
          </p:nvPr>
        </p:nvSpPr>
        <p:spPr/>
        <p:txBody>
          <a:bodyPr/>
          <a:lstStyle/>
          <a:p>
            <a:pPr>
              <a:defRPr/>
            </a:pPr>
            <a:fld id="{0E14ABD8-B1EB-4C07-9937-C8C4E38BDF00}" type="slidenum">
              <a:rPr lang="en-US" altLang="en-US" smtClean="0"/>
              <a:pPr>
                <a:defRPr/>
              </a:pPr>
              <a:t>11</a:t>
            </a:fld>
            <a:endParaRPr lang="en-US" altLang="en-US"/>
          </a:p>
        </p:txBody>
      </p:sp>
      <p:sp>
        <p:nvSpPr>
          <p:cNvPr id="5" name="Title 1">
            <a:extLst>
              <a:ext uri="{FF2B5EF4-FFF2-40B4-BE49-F238E27FC236}">
                <a16:creationId xmlns:a16="http://schemas.microsoft.com/office/drawing/2014/main" id="{D17FD4E5-2BAE-D33C-6173-0C1F3E5F680E}"/>
              </a:ext>
            </a:extLst>
          </p:cNvPr>
          <p:cNvSpPr>
            <a:spLocks noGrp="1"/>
          </p:cNvSpPr>
          <p:nvPr>
            <p:ph type="title"/>
          </p:nvPr>
        </p:nvSpPr>
        <p:spPr>
          <a:xfrm>
            <a:off x="0" y="0"/>
            <a:ext cx="9144000" cy="1022732"/>
          </a:xfrm>
          <a:solidFill>
            <a:schemeClr val="bg2">
              <a:lumMod val="75000"/>
            </a:schemeClr>
          </a:solidFill>
        </p:spPr>
        <p:txBody>
          <a:bodyPr anchor="ctr">
            <a:noAutofit/>
          </a:bodyPr>
          <a:lstStyle/>
          <a:p>
            <a:pPr algn="ctr"/>
            <a:r>
              <a:rPr lang="en-US" b="1" dirty="0">
                <a:solidFill>
                  <a:schemeClr val="tx1"/>
                </a:solidFill>
                <a:latin typeface="Times New Roman" panose="02020603050405020304" pitchFamily="18" charset="0"/>
                <a:cs typeface="Times New Roman" panose="02020603050405020304" pitchFamily="18" charset="0"/>
              </a:rPr>
              <a:t>Activity Diagram</a:t>
            </a:r>
            <a:endParaRPr lang="en-IN" sz="4000" b="1" dirty="0">
              <a:solidFill>
                <a:schemeClr val="tx1"/>
              </a:solidFill>
              <a:latin typeface="Times New Roman" panose="02020603050405020304" pitchFamily="18" charset="0"/>
              <a:cs typeface="Times New Roman" pitchFamily="18" charset="0"/>
            </a:endParaRPr>
          </a:p>
        </p:txBody>
      </p:sp>
      <p:pic>
        <p:nvPicPr>
          <p:cNvPr id="7" name="object 5">
            <a:extLst>
              <a:ext uri="{FF2B5EF4-FFF2-40B4-BE49-F238E27FC236}">
                <a16:creationId xmlns:a16="http://schemas.microsoft.com/office/drawing/2014/main" id="{66C4A137-FEA4-87A2-9A75-CB80A2EB639D}"/>
              </a:ext>
            </a:extLst>
          </p:cNvPr>
          <p:cNvPicPr/>
          <p:nvPr/>
        </p:nvPicPr>
        <p:blipFill>
          <a:blip r:embed="rId2" cstate="print"/>
          <a:stretch>
            <a:fillRect/>
          </a:stretch>
        </p:blipFill>
        <p:spPr>
          <a:xfrm>
            <a:off x="0" y="10033"/>
            <a:ext cx="1104899" cy="1022732"/>
          </a:xfrm>
          <a:prstGeom prst="rect">
            <a:avLst/>
          </a:prstGeom>
        </p:spPr>
      </p:pic>
      <p:pic>
        <p:nvPicPr>
          <p:cNvPr id="8" name="Picture 7">
            <a:extLst>
              <a:ext uri="{FF2B5EF4-FFF2-40B4-BE49-F238E27FC236}">
                <a16:creationId xmlns:a16="http://schemas.microsoft.com/office/drawing/2014/main" id="{41E5806A-EE1D-BB2D-E992-A4866B405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9" name="Content Placeholder 8">
            <a:extLst>
              <a:ext uri="{FF2B5EF4-FFF2-40B4-BE49-F238E27FC236}">
                <a16:creationId xmlns:a16="http://schemas.microsoft.com/office/drawing/2014/main" id="{B2C4B2C3-9A1F-ECAB-2327-F8A0485A2EE6}"/>
              </a:ext>
            </a:extLst>
          </p:cNvPr>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2126166" y="1129990"/>
            <a:ext cx="4408449" cy="3488048"/>
          </a:xfrm>
          <a:prstGeom prst="rect">
            <a:avLst/>
          </a:prstGeom>
        </p:spPr>
      </p:pic>
    </p:spTree>
    <p:extLst>
      <p:ext uri="{BB962C8B-B14F-4D97-AF65-F5344CB8AC3E}">
        <p14:creationId xmlns:p14="http://schemas.microsoft.com/office/powerpoint/2010/main" val="344000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75E47F-EC79-A06C-8021-00B03D459426}"/>
              </a:ext>
            </a:extLst>
          </p:cNvPr>
          <p:cNvSpPr>
            <a:spLocks noGrp="1"/>
          </p:cNvSpPr>
          <p:nvPr>
            <p:ph type="sldNum" sz="quarter" idx="12"/>
          </p:nvPr>
        </p:nvSpPr>
        <p:spPr/>
        <p:txBody>
          <a:bodyPr/>
          <a:lstStyle/>
          <a:p>
            <a:pPr>
              <a:defRPr/>
            </a:pPr>
            <a:fld id="{0E14ABD8-B1EB-4C07-9937-C8C4E38BDF00}" type="slidenum">
              <a:rPr lang="en-US" altLang="en-US" smtClean="0"/>
              <a:pPr>
                <a:defRPr/>
              </a:pPr>
              <a:t>12</a:t>
            </a:fld>
            <a:endParaRPr lang="en-US" altLang="en-US"/>
          </a:p>
        </p:txBody>
      </p:sp>
      <p:sp>
        <p:nvSpPr>
          <p:cNvPr id="5" name="Title 1">
            <a:extLst>
              <a:ext uri="{FF2B5EF4-FFF2-40B4-BE49-F238E27FC236}">
                <a16:creationId xmlns:a16="http://schemas.microsoft.com/office/drawing/2014/main" id="{F3E70EA6-99C8-DF57-3C43-D24F2B8E179E}"/>
              </a:ext>
            </a:extLst>
          </p:cNvPr>
          <p:cNvSpPr>
            <a:spLocks noGrp="1"/>
          </p:cNvSpPr>
          <p:nvPr>
            <p:ph type="title"/>
          </p:nvPr>
        </p:nvSpPr>
        <p:spPr>
          <a:xfrm>
            <a:off x="0" y="-1"/>
            <a:ext cx="9144000" cy="1032765"/>
          </a:xfrm>
          <a:solidFill>
            <a:schemeClr val="bg2">
              <a:lumMod val="75000"/>
            </a:schemeClr>
          </a:solidFill>
        </p:spPr>
        <p:txBody>
          <a:bodyPr anchor="ctr">
            <a:noAutofit/>
          </a:bodyPr>
          <a:lstStyle/>
          <a:p>
            <a:pPr algn="ctr"/>
            <a:r>
              <a:rPr lang="en-US" b="1" dirty="0">
                <a:solidFill>
                  <a:schemeClr val="tx1"/>
                </a:solidFill>
                <a:latin typeface="Times New Roman" panose="02020603050405020304" pitchFamily="18" charset="0"/>
                <a:cs typeface="Times New Roman" panose="02020603050405020304" pitchFamily="18" charset="0"/>
              </a:rPr>
              <a:t>Class Diagram</a:t>
            </a:r>
            <a:endParaRPr lang="en-IN" sz="4000" b="1" dirty="0">
              <a:solidFill>
                <a:schemeClr val="tx1"/>
              </a:solidFill>
              <a:latin typeface="Times New Roman" panose="02020603050405020304" pitchFamily="18" charset="0"/>
              <a:cs typeface="Times New Roman" pitchFamily="18" charset="0"/>
            </a:endParaRPr>
          </a:p>
        </p:txBody>
      </p:sp>
      <p:pic>
        <p:nvPicPr>
          <p:cNvPr id="6" name="object 5">
            <a:extLst>
              <a:ext uri="{FF2B5EF4-FFF2-40B4-BE49-F238E27FC236}">
                <a16:creationId xmlns:a16="http://schemas.microsoft.com/office/drawing/2014/main" id="{D7EE0348-2306-EFF9-25A8-8DC2A82CF333}"/>
              </a:ext>
            </a:extLst>
          </p:cNvPr>
          <p:cNvPicPr/>
          <p:nvPr/>
        </p:nvPicPr>
        <p:blipFill>
          <a:blip r:embed="rId2" cstate="print"/>
          <a:stretch>
            <a:fillRect/>
          </a:stretch>
        </p:blipFill>
        <p:spPr>
          <a:xfrm>
            <a:off x="0" y="10033"/>
            <a:ext cx="1104899" cy="1022732"/>
          </a:xfrm>
          <a:prstGeom prst="rect">
            <a:avLst/>
          </a:prstGeom>
        </p:spPr>
      </p:pic>
      <p:pic>
        <p:nvPicPr>
          <p:cNvPr id="7" name="Picture 6">
            <a:extLst>
              <a:ext uri="{FF2B5EF4-FFF2-40B4-BE49-F238E27FC236}">
                <a16:creationId xmlns:a16="http://schemas.microsoft.com/office/drawing/2014/main" id="{12C8EC8B-E978-87A7-1F9C-6474D155A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8" name="Content Placeholder 7">
            <a:extLst>
              <a:ext uri="{FF2B5EF4-FFF2-40B4-BE49-F238E27FC236}">
                <a16:creationId xmlns:a16="http://schemas.microsoft.com/office/drawing/2014/main" id="{086C89B1-CD62-0B5A-8D54-317F9A76C3A2}"/>
              </a:ext>
            </a:extLst>
          </p:cNvPr>
          <p:cNvPicPr>
            <a:picLocks noGrp="1" noChangeAspect="1"/>
          </p:cNvPicPr>
          <p:nvPr>
            <p:ph sz="quarter" idx="1"/>
          </p:nvPr>
        </p:nvPicPr>
        <p:blipFill>
          <a:blip r:embed="rId4"/>
          <a:srcRect t="3022"/>
          <a:stretch>
            <a:fillRect/>
          </a:stretch>
        </p:blipFill>
        <p:spPr>
          <a:xfrm>
            <a:off x="1709854" y="1174594"/>
            <a:ext cx="5679687" cy="3443443"/>
          </a:xfrm>
          <a:prstGeom prst="rect">
            <a:avLst/>
          </a:prstGeom>
        </p:spPr>
      </p:pic>
    </p:spTree>
    <p:extLst>
      <p:ext uri="{BB962C8B-B14F-4D97-AF65-F5344CB8AC3E}">
        <p14:creationId xmlns:p14="http://schemas.microsoft.com/office/powerpoint/2010/main" val="2632378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FB401E-06D5-75E9-385B-8DEC411687EB}"/>
              </a:ext>
            </a:extLst>
          </p:cNvPr>
          <p:cNvSpPr>
            <a:spLocks noGrp="1"/>
          </p:cNvSpPr>
          <p:nvPr>
            <p:ph type="sldNum" sz="quarter" idx="12"/>
          </p:nvPr>
        </p:nvSpPr>
        <p:spPr/>
        <p:txBody>
          <a:bodyPr/>
          <a:lstStyle/>
          <a:p>
            <a:pPr>
              <a:defRPr/>
            </a:pPr>
            <a:fld id="{0E14ABD8-B1EB-4C07-9937-C8C4E38BDF00}" type="slidenum">
              <a:rPr lang="en-US" altLang="en-US" smtClean="0"/>
              <a:pPr>
                <a:defRPr/>
              </a:pPr>
              <a:t>13</a:t>
            </a:fld>
            <a:endParaRPr lang="en-US" altLang="en-US"/>
          </a:p>
        </p:txBody>
      </p:sp>
      <p:sp>
        <p:nvSpPr>
          <p:cNvPr id="5" name="Title 1">
            <a:extLst>
              <a:ext uri="{FF2B5EF4-FFF2-40B4-BE49-F238E27FC236}">
                <a16:creationId xmlns:a16="http://schemas.microsoft.com/office/drawing/2014/main" id="{EA1874C4-BB62-D5B6-F4C7-D0DFB0C357C0}"/>
              </a:ext>
            </a:extLst>
          </p:cNvPr>
          <p:cNvSpPr>
            <a:spLocks noGrp="1"/>
          </p:cNvSpPr>
          <p:nvPr>
            <p:ph type="title"/>
          </p:nvPr>
        </p:nvSpPr>
        <p:spPr>
          <a:xfrm>
            <a:off x="0" y="-1"/>
            <a:ext cx="9144000" cy="1032765"/>
          </a:xfrm>
          <a:solidFill>
            <a:schemeClr val="bg2">
              <a:lumMod val="75000"/>
            </a:schemeClr>
          </a:solidFill>
        </p:spPr>
        <p:txBody>
          <a:bodyPr anchor="ctr">
            <a:noAutofit/>
          </a:bodyPr>
          <a:lstStyle/>
          <a:p>
            <a:pPr algn="ctr"/>
            <a:r>
              <a:rPr lang="en-US" b="1" dirty="0">
                <a:solidFill>
                  <a:schemeClr val="tx1"/>
                </a:solidFill>
                <a:latin typeface="Times New Roman" panose="02020603050405020304" pitchFamily="18" charset="0"/>
                <a:cs typeface="Times New Roman" panose="02020603050405020304" pitchFamily="18" charset="0"/>
              </a:rPr>
              <a:t>Sequence Diagram</a:t>
            </a:r>
            <a:endParaRPr lang="en-IN" sz="4000" b="1" dirty="0">
              <a:solidFill>
                <a:schemeClr val="tx1"/>
              </a:solidFill>
              <a:latin typeface="Times New Roman" panose="02020603050405020304" pitchFamily="18" charset="0"/>
              <a:cs typeface="Times New Roman" pitchFamily="18" charset="0"/>
            </a:endParaRPr>
          </a:p>
        </p:txBody>
      </p:sp>
      <p:pic>
        <p:nvPicPr>
          <p:cNvPr id="6" name="object 5">
            <a:extLst>
              <a:ext uri="{FF2B5EF4-FFF2-40B4-BE49-F238E27FC236}">
                <a16:creationId xmlns:a16="http://schemas.microsoft.com/office/drawing/2014/main" id="{9D9C03A8-0183-3292-860B-3F3C70F4BDBF}"/>
              </a:ext>
            </a:extLst>
          </p:cNvPr>
          <p:cNvPicPr/>
          <p:nvPr/>
        </p:nvPicPr>
        <p:blipFill>
          <a:blip r:embed="rId2" cstate="print"/>
          <a:stretch>
            <a:fillRect/>
          </a:stretch>
        </p:blipFill>
        <p:spPr>
          <a:xfrm>
            <a:off x="0" y="10033"/>
            <a:ext cx="1104899" cy="1022732"/>
          </a:xfrm>
          <a:prstGeom prst="rect">
            <a:avLst/>
          </a:prstGeom>
        </p:spPr>
      </p:pic>
      <p:pic>
        <p:nvPicPr>
          <p:cNvPr id="7" name="Picture 6">
            <a:extLst>
              <a:ext uri="{FF2B5EF4-FFF2-40B4-BE49-F238E27FC236}">
                <a16:creationId xmlns:a16="http://schemas.microsoft.com/office/drawing/2014/main" id="{11524005-9FBE-A64F-74B8-EB54FA1AA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8" name="Content Placeholder 7">
            <a:extLst>
              <a:ext uri="{FF2B5EF4-FFF2-40B4-BE49-F238E27FC236}">
                <a16:creationId xmlns:a16="http://schemas.microsoft.com/office/drawing/2014/main" id="{09F4AB1E-0E38-5141-A248-30B2B8FAE8B8}"/>
              </a:ext>
            </a:extLst>
          </p:cNvPr>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1464527" y="1067308"/>
            <a:ext cx="6385932" cy="3550730"/>
          </a:xfrm>
          <a:prstGeom prst="rect">
            <a:avLst/>
          </a:prstGeom>
        </p:spPr>
      </p:pic>
    </p:spTree>
    <p:extLst>
      <p:ext uri="{BB962C8B-B14F-4D97-AF65-F5344CB8AC3E}">
        <p14:creationId xmlns:p14="http://schemas.microsoft.com/office/powerpoint/2010/main" val="3661459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C9AF6C-27DC-5A57-3ECE-26F44D5BDA60}"/>
              </a:ext>
            </a:extLst>
          </p:cNvPr>
          <p:cNvSpPr>
            <a:spLocks noGrp="1"/>
          </p:cNvSpPr>
          <p:nvPr>
            <p:ph type="sldNum" sz="quarter" idx="12"/>
          </p:nvPr>
        </p:nvSpPr>
        <p:spPr/>
        <p:txBody>
          <a:bodyPr/>
          <a:lstStyle/>
          <a:p>
            <a:pPr>
              <a:defRPr/>
            </a:pPr>
            <a:fld id="{0E14ABD8-B1EB-4C07-9937-C8C4E38BDF00}" type="slidenum">
              <a:rPr lang="en-US" altLang="en-US" smtClean="0"/>
              <a:pPr>
                <a:defRPr/>
              </a:pPr>
              <a:t>14</a:t>
            </a:fld>
            <a:endParaRPr lang="en-US" altLang="en-US"/>
          </a:p>
        </p:txBody>
      </p:sp>
      <p:sp>
        <p:nvSpPr>
          <p:cNvPr id="5" name="Title 1">
            <a:extLst>
              <a:ext uri="{FF2B5EF4-FFF2-40B4-BE49-F238E27FC236}">
                <a16:creationId xmlns:a16="http://schemas.microsoft.com/office/drawing/2014/main" id="{F55B6D9F-71DD-C87A-C93B-C53CBC94E693}"/>
              </a:ext>
            </a:extLst>
          </p:cNvPr>
          <p:cNvSpPr>
            <a:spLocks noGrp="1"/>
          </p:cNvSpPr>
          <p:nvPr>
            <p:ph type="title"/>
          </p:nvPr>
        </p:nvSpPr>
        <p:spPr>
          <a:xfrm>
            <a:off x="0" y="-1"/>
            <a:ext cx="9144000" cy="1032765"/>
          </a:xfrm>
          <a:solidFill>
            <a:schemeClr val="bg2">
              <a:lumMod val="75000"/>
            </a:schemeClr>
          </a:solidFill>
        </p:spPr>
        <p:txBody>
          <a:bodyPr anchor="ctr">
            <a:noAutofit/>
          </a:bodyPr>
          <a:lstStyle/>
          <a:p>
            <a:pPr algn="ctr"/>
            <a:r>
              <a:rPr lang="en-US" b="1" dirty="0">
                <a:solidFill>
                  <a:schemeClr val="tx1"/>
                </a:solidFill>
                <a:latin typeface="Times New Roman" panose="02020603050405020304" pitchFamily="18" charset="0"/>
                <a:cs typeface="Times New Roman" panose="02020603050405020304" pitchFamily="18" charset="0"/>
              </a:rPr>
              <a:t>Component Diagram</a:t>
            </a:r>
            <a:endParaRPr lang="en-IN" sz="4000" b="1" dirty="0">
              <a:solidFill>
                <a:schemeClr val="tx1"/>
              </a:solidFill>
              <a:latin typeface="Times New Roman" panose="02020603050405020304" pitchFamily="18" charset="0"/>
              <a:cs typeface="Times New Roman" pitchFamily="18" charset="0"/>
            </a:endParaRPr>
          </a:p>
        </p:txBody>
      </p:sp>
      <p:pic>
        <p:nvPicPr>
          <p:cNvPr id="6" name="object 5">
            <a:extLst>
              <a:ext uri="{FF2B5EF4-FFF2-40B4-BE49-F238E27FC236}">
                <a16:creationId xmlns:a16="http://schemas.microsoft.com/office/drawing/2014/main" id="{75FC62AC-4504-E9DD-5F04-7EE49ABDC123}"/>
              </a:ext>
            </a:extLst>
          </p:cNvPr>
          <p:cNvPicPr/>
          <p:nvPr/>
        </p:nvPicPr>
        <p:blipFill>
          <a:blip r:embed="rId2" cstate="print"/>
          <a:stretch>
            <a:fillRect/>
          </a:stretch>
        </p:blipFill>
        <p:spPr>
          <a:xfrm>
            <a:off x="0" y="10033"/>
            <a:ext cx="1104899" cy="1022732"/>
          </a:xfrm>
          <a:prstGeom prst="rect">
            <a:avLst/>
          </a:prstGeom>
        </p:spPr>
      </p:pic>
      <p:pic>
        <p:nvPicPr>
          <p:cNvPr id="7" name="Picture 6">
            <a:extLst>
              <a:ext uri="{FF2B5EF4-FFF2-40B4-BE49-F238E27FC236}">
                <a16:creationId xmlns:a16="http://schemas.microsoft.com/office/drawing/2014/main" id="{4EF2ED91-1DEF-7E8C-9BF8-DAB7FA91B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8" name="Content Placeholder 7">
            <a:extLst>
              <a:ext uri="{FF2B5EF4-FFF2-40B4-BE49-F238E27FC236}">
                <a16:creationId xmlns:a16="http://schemas.microsoft.com/office/drawing/2014/main" id="{622B363A-3738-CCA4-1A42-1A766708BB8C}"/>
              </a:ext>
            </a:extLst>
          </p:cNvPr>
          <p:cNvPicPr>
            <a:picLocks noGrp="1" noChangeAspect="1"/>
          </p:cNvPicPr>
          <p:nvPr>
            <p:ph sz="quarter" idx="1"/>
          </p:nvPr>
        </p:nvPicPr>
        <p:blipFill>
          <a:blip r:embed="rId4"/>
          <a:srcRect t="5168"/>
          <a:stretch>
            <a:fillRect/>
          </a:stretch>
        </p:blipFill>
        <p:spPr>
          <a:xfrm>
            <a:off x="1025912" y="1308410"/>
            <a:ext cx="6992565" cy="3196683"/>
          </a:xfrm>
          <a:prstGeom prst="rect">
            <a:avLst/>
          </a:prstGeom>
        </p:spPr>
      </p:pic>
    </p:spTree>
    <p:extLst>
      <p:ext uri="{BB962C8B-B14F-4D97-AF65-F5344CB8AC3E}">
        <p14:creationId xmlns:p14="http://schemas.microsoft.com/office/powerpoint/2010/main" val="2040257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B8C854-2C9F-A25D-44B3-E8BD15BA6A0B}"/>
              </a:ext>
            </a:extLst>
          </p:cNvPr>
          <p:cNvSpPr>
            <a:spLocks noGrp="1"/>
          </p:cNvSpPr>
          <p:nvPr>
            <p:ph type="sldNum" sz="quarter" idx="12"/>
          </p:nvPr>
        </p:nvSpPr>
        <p:spPr/>
        <p:txBody>
          <a:bodyPr/>
          <a:lstStyle/>
          <a:p>
            <a:pPr>
              <a:defRPr/>
            </a:pPr>
            <a:fld id="{0E14ABD8-B1EB-4C07-9937-C8C4E38BDF00}" type="slidenum">
              <a:rPr lang="en-US" altLang="en-US" smtClean="0"/>
              <a:pPr>
                <a:defRPr/>
              </a:pPr>
              <a:t>15</a:t>
            </a:fld>
            <a:endParaRPr lang="en-US" altLang="en-US"/>
          </a:p>
        </p:txBody>
      </p:sp>
      <p:pic>
        <p:nvPicPr>
          <p:cNvPr id="9" name="Content Placeholder 8">
            <a:extLst>
              <a:ext uri="{FF2B5EF4-FFF2-40B4-BE49-F238E27FC236}">
                <a16:creationId xmlns:a16="http://schemas.microsoft.com/office/drawing/2014/main" id="{DCF74F58-B712-CE26-656B-93AC7AE8B9B4}"/>
              </a:ext>
            </a:extLst>
          </p:cNvPr>
          <p:cNvPicPr>
            <a:picLocks noGrp="1" noChangeAspect="1"/>
          </p:cNvPicPr>
          <p:nvPr>
            <p:ph sz="quarter" idx="1"/>
          </p:nvPr>
        </p:nvPicPr>
        <p:blipFill>
          <a:blip r:embed="rId2"/>
          <a:srcRect t="2625"/>
          <a:stretch>
            <a:fillRect/>
          </a:stretch>
        </p:blipFill>
        <p:spPr>
          <a:xfrm>
            <a:off x="1776761" y="1129989"/>
            <a:ext cx="5642517" cy="3606413"/>
          </a:xfrm>
        </p:spPr>
      </p:pic>
      <p:sp>
        <p:nvSpPr>
          <p:cNvPr id="5" name="Title 1">
            <a:extLst>
              <a:ext uri="{FF2B5EF4-FFF2-40B4-BE49-F238E27FC236}">
                <a16:creationId xmlns:a16="http://schemas.microsoft.com/office/drawing/2014/main" id="{4D90C558-F658-1C13-4FA8-B503972A9A99}"/>
              </a:ext>
            </a:extLst>
          </p:cNvPr>
          <p:cNvSpPr>
            <a:spLocks noGrp="1"/>
          </p:cNvSpPr>
          <p:nvPr>
            <p:ph type="title"/>
          </p:nvPr>
        </p:nvSpPr>
        <p:spPr>
          <a:xfrm>
            <a:off x="-1" y="0"/>
            <a:ext cx="9196039" cy="1022732"/>
          </a:xfrm>
          <a:solidFill>
            <a:schemeClr val="bg2">
              <a:lumMod val="75000"/>
            </a:schemeClr>
          </a:solidFill>
        </p:spPr>
        <p:txBody>
          <a:bodyPr anchor="ctr">
            <a:noAutofit/>
          </a:bodyPr>
          <a:lstStyle/>
          <a:p>
            <a:pPr algn="ctr"/>
            <a:r>
              <a:rPr lang="en-US" b="1" dirty="0">
                <a:solidFill>
                  <a:schemeClr val="tx1"/>
                </a:solidFill>
                <a:latin typeface="Times New Roman" panose="02020603050405020304" pitchFamily="18" charset="0"/>
                <a:cs typeface="Times New Roman" panose="02020603050405020304" pitchFamily="18" charset="0"/>
              </a:rPr>
              <a:t>State Machine Diagram</a:t>
            </a:r>
            <a:endParaRPr lang="en-IN" sz="4000" b="1" dirty="0">
              <a:solidFill>
                <a:schemeClr val="tx1"/>
              </a:solidFill>
              <a:latin typeface="Times New Roman" panose="02020603050405020304" pitchFamily="18" charset="0"/>
              <a:cs typeface="Times New Roman" pitchFamily="18" charset="0"/>
            </a:endParaRPr>
          </a:p>
        </p:txBody>
      </p:sp>
      <p:pic>
        <p:nvPicPr>
          <p:cNvPr id="6" name="object 5">
            <a:extLst>
              <a:ext uri="{FF2B5EF4-FFF2-40B4-BE49-F238E27FC236}">
                <a16:creationId xmlns:a16="http://schemas.microsoft.com/office/drawing/2014/main" id="{EBBA7DBB-812F-8A72-0733-5078426F80AE}"/>
              </a:ext>
            </a:extLst>
          </p:cNvPr>
          <p:cNvPicPr/>
          <p:nvPr/>
        </p:nvPicPr>
        <p:blipFill>
          <a:blip r:embed="rId3" cstate="print"/>
          <a:stretch>
            <a:fillRect/>
          </a:stretch>
        </p:blipFill>
        <p:spPr>
          <a:xfrm>
            <a:off x="0" y="10033"/>
            <a:ext cx="1104899" cy="1022732"/>
          </a:xfrm>
          <a:prstGeom prst="rect">
            <a:avLst/>
          </a:prstGeom>
        </p:spPr>
      </p:pic>
      <p:pic>
        <p:nvPicPr>
          <p:cNvPr id="7" name="Picture 6">
            <a:extLst>
              <a:ext uri="{FF2B5EF4-FFF2-40B4-BE49-F238E27FC236}">
                <a16:creationId xmlns:a16="http://schemas.microsoft.com/office/drawing/2014/main" id="{F5E3CA06-C1D5-6743-B41F-D66617B48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Tree>
    <p:extLst>
      <p:ext uri="{BB962C8B-B14F-4D97-AF65-F5344CB8AC3E}">
        <p14:creationId xmlns:p14="http://schemas.microsoft.com/office/powerpoint/2010/main" val="414853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3533E8-EB74-690C-EB7D-4D4F4964E8DD}"/>
              </a:ext>
            </a:extLst>
          </p:cNvPr>
          <p:cNvSpPr>
            <a:spLocks noGrp="1"/>
          </p:cNvSpPr>
          <p:nvPr>
            <p:ph type="sldNum" sz="quarter" idx="12"/>
          </p:nvPr>
        </p:nvSpPr>
        <p:spPr/>
        <p:txBody>
          <a:bodyPr/>
          <a:lstStyle/>
          <a:p>
            <a:pPr>
              <a:defRPr/>
            </a:pPr>
            <a:fld id="{0E14ABD8-B1EB-4C07-9937-C8C4E38BDF00}" type="slidenum">
              <a:rPr lang="en-US" altLang="en-US" smtClean="0"/>
              <a:pPr>
                <a:defRPr/>
              </a:pPr>
              <a:t>16</a:t>
            </a:fld>
            <a:endParaRPr lang="en-US" altLang="en-US"/>
          </a:p>
        </p:txBody>
      </p:sp>
      <p:sp>
        <p:nvSpPr>
          <p:cNvPr id="5" name="Title 1">
            <a:extLst>
              <a:ext uri="{FF2B5EF4-FFF2-40B4-BE49-F238E27FC236}">
                <a16:creationId xmlns:a16="http://schemas.microsoft.com/office/drawing/2014/main" id="{760B90F6-8B2D-2BC5-0323-355C5C50ACE4}"/>
              </a:ext>
            </a:extLst>
          </p:cNvPr>
          <p:cNvSpPr>
            <a:spLocks noGrp="1"/>
          </p:cNvSpPr>
          <p:nvPr>
            <p:ph type="title"/>
          </p:nvPr>
        </p:nvSpPr>
        <p:spPr>
          <a:xfrm>
            <a:off x="0" y="-1"/>
            <a:ext cx="9144000" cy="1022731"/>
          </a:xfrm>
          <a:solidFill>
            <a:schemeClr val="bg2">
              <a:lumMod val="75000"/>
            </a:schemeClr>
          </a:solidFill>
        </p:spPr>
        <p:txBody>
          <a:bodyPr anchor="ctr">
            <a:noAutofit/>
          </a:bodyPr>
          <a:lstStyle/>
          <a:p>
            <a:pPr algn="ctr"/>
            <a:r>
              <a:rPr lang="en-US" b="1" dirty="0">
                <a:solidFill>
                  <a:schemeClr val="tx1"/>
                </a:solidFill>
                <a:latin typeface="Times New Roman" panose="02020603050405020304" pitchFamily="18" charset="0"/>
                <a:cs typeface="Times New Roman" panose="02020603050405020304" pitchFamily="18" charset="0"/>
              </a:rPr>
              <a:t>Deployment Diagram</a:t>
            </a:r>
            <a:endParaRPr lang="en-IN" sz="4000" b="1" dirty="0">
              <a:solidFill>
                <a:schemeClr val="tx1"/>
              </a:solidFill>
              <a:latin typeface="Times New Roman" panose="02020603050405020304" pitchFamily="18" charset="0"/>
              <a:cs typeface="Times New Roman" pitchFamily="18" charset="0"/>
            </a:endParaRPr>
          </a:p>
        </p:txBody>
      </p:sp>
      <p:pic>
        <p:nvPicPr>
          <p:cNvPr id="6" name="object 5">
            <a:extLst>
              <a:ext uri="{FF2B5EF4-FFF2-40B4-BE49-F238E27FC236}">
                <a16:creationId xmlns:a16="http://schemas.microsoft.com/office/drawing/2014/main" id="{616D82A5-0AA1-7FD6-C1C9-95D15403CCFA}"/>
              </a:ext>
            </a:extLst>
          </p:cNvPr>
          <p:cNvPicPr/>
          <p:nvPr/>
        </p:nvPicPr>
        <p:blipFill>
          <a:blip r:embed="rId2" cstate="print"/>
          <a:stretch>
            <a:fillRect/>
          </a:stretch>
        </p:blipFill>
        <p:spPr>
          <a:xfrm>
            <a:off x="0" y="10033"/>
            <a:ext cx="1104899" cy="1022732"/>
          </a:xfrm>
          <a:prstGeom prst="rect">
            <a:avLst/>
          </a:prstGeom>
        </p:spPr>
      </p:pic>
      <p:pic>
        <p:nvPicPr>
          <p:cNvPr id="7" name="Picture 6">
            <a:extLst>
              <a:ext uri="{FF2B5EF4-FFF2-40B4-BE49-F238E27FC236}">
                <a16:creationId xmlns:a16="http://schemas.microsoft.com/office/drawing/2014/main" id="{7912134F-172F-F8FA-1978-28C04135B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8" name="Content Placeholder 7">
            <a:extLst>
              <a:ext uri="{FF2B5EF4-FFF2-40B4-BE49-F238E27FC236}">
                <a16:creationId xmlns:a16="http://schemas.microsoft.com/office/drawing/2014/main" id="{196761B6-87E6-1B81-130D-262DF5900495}"/>
              </a:ext>
            </a:extLst>
          </p:cNvPr>
          <p:cNvPicPr>
            <a:picLocks noGrp="1" noChangeAspect="1"/>
          </p:cNvPicPr>
          <p:nvPr>
            <p:ph sz="quarter" idx="1"/>
          </p:nvPr>
        </p:nvPicPr>
        <p:blipFill>
          <a:blip r:embed="rId4"/>
          <a:srcRect/>
          <a:stretch/>
        </p:blipFill>
        <p:spPr>
          <a:xfrm>
            <a:off x="839003" y="1263964"/>
            <a:ext cx="7465994" cy="3252030"/>
          </a:xfrm>
          <a:prstGeom prst="rect">
            <a:avLst/>
          </a:prstGeom>
        </p:spPr>
      </p:pic>
    </p:spTree>
    <p:extLst>
      <p:ext uri="{BB962C8B-B14F-4D97-AF65-F5344CB8AC3E}">
        <p14:creationId xmlns:p14="http://schemas.microsoft.com/office/powerpoint/2010/main" val="185939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2A5ADA-D79D-4B9A-C0EC-4DAF9DA3B07B}"/>
              </a:ext>
            </a:extLst>
          </p:cNvPr>
          <p:cNvSpPr>
            <a:spLocks noGrp="1"/>
          </p:cNvSpPr>
          <p:nvPr>
            <p:ph type="sldNum" sz="quarter" idx="12"/>
          </p:nvPr>
        </p:nvSpPr>
        <p:spPr/>
        <p:txBody>
          <a:bodyPr/>
          <a:lstStyle/>
          <a:p>
            <a:pPr>
              <a:defRPr/>
            </a:pPr>
            <a:fld id="{0E14ABD8-B1EB-4C07-9937-C8C4E38BDF00}" type="slidenum">
              <a:rPr lang="en-US" altLang="en-US" smtClean="0"/>
              <a:pPr>
                <a:defRPr/>
              </a:pPr>
              <a:t>17</a:t>
            </a:fld>
            <a:endParaRPr lang="en-US" altLang="en-US"/>
          </a:p>
        </p:txBody>
      </p:sp>
      <p:sp>
        <p:nvSpPr>
          <p:cNvPr id="5" name="Title 1">
            <a:extLst>
              <a:ext uri="{FF2B5EF4-FFF2-40B4-BE49-F238E27FC236}">
                <a16:creationId xmlns:a16="http://schemas.microsoft.com/office/drawing/2014/main" id="{91B86CDE-7773-0E59-6114-6B8DD43536DD}"/>
              </a:ext>
            </a:extLst>
          </p:cNvPr>
          <p:cNvSpPr>
            <a:spLocks noGrp="1"/>
          </p:cNvSpPr>
          <p:nvPr>
            <p:ph type="title"/>
          </p:nvPr>
        </p:nvSpPr>
        <p:spPr>
          <a:xfrm>
            <a:off x="0" y="-1"/>
            <a:ext cx="9144000" cy="1032765"/>
          </a:xfrm>
          <a:solidFill>
            <a:schemeClr val="bg2">
              <a:lumMod val="75000"/>
            </a:schemeClr>
          </a:solidFill>
        </p:spPr>
        <p:txBody>
          <a:bodyPr anchor="ctr">
            <a:noAutofit/>
          </a:bodyPr>
          <a:lstStyle/>
          <a:p>
            <a:pPr algn="ctr"/>
            <a:r>
              <a:rPr lang="en-US" b="1" dirty="0">
                <a:solidFill>
                  <a:schemeClr val="tx1"/>
                </a:solidFill>
                <a:latin typeface="Times New Roman" panose="02020603050405020304" pitchFamily="18" charset="0"/>
                <a:cs typeface="Times New Roman" panose="02020603050405020304" pitchFamily="18" charset="0"/>
              </a:rPr>
              <a:t>Package Diagram</a:t>
            </a:r>
            <a:endParaRPr lang="en-IN" sz="4000" b="1" dirty="0">
              <a:solidFill>
                <a:schemeClr val="tx1"/>
              </a:solidFill>
              <a:latin typeface="Times New Roman" panose="02020603050405020304" pitchFamily="18" charset="0"/>
              <a:cs typeface="Times New Roman" pitchFamily="18" charset="0"/>
            </a:endParaRPr>
          </a:p>
        </p:txBody>
      </p:sp>
      <p:pic>
        <p:nvPicPr>
          <p:cNvPr id="6" name="object 5">
            <a:extLst>
              <a:ext uri="{FF2B5EF4-FFF2-40B4-BE49-F238E27FC236}">
                <a16:creationId xmlns:a16="http://schemas.microsoft.com/office/drawing/2014/main" id="{8ABBAAD7-7B43-1497-EF57-8985E346A5AC}"/>
              </a:ext>
            </a:extLst>
          </p:cNvPr>
          <p:cNvPicPr/>
          <p:nvPr/>
        </p:nvPicPr>
        <p:blipFill>
          <a:blip r:embed="rId2" cstate="print"/>
          <a:stretch>
            <a:fillRect/>
          </a:stretch>
        </p:blipFill>
        <p:spPr>
          <a:xfrm>
            <a:off x="0" y="10033"/>
            <a:ext cx="1104899" cy="1022732"/>
          </a:xfrm>
          <a:prstGeom prst="rect">
            <a:avLst/>
          </a:prstGeom>
        </p:spPr>
      </p:pic>
      <p:pic>
        <p:nvPicPr>
          <p:cNvPr id="7" name="Picture 6">
            <a:extLst>
              <a:ext uri="{FF2B5EF4-FFF2-40B4-BE49-F238E27FC236}">
                <a16:creationId xmlns:a16="http://schemas.microsoft.com/office/drawing/2014/main" id="{AA80CB2F-7870-A9C1-5EF7-443D3663D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8" name="Content Placeholder 7">
            <a:extLst>
              <a:ext uri="{FF2B5EF4-FFF2-40B4-BE49-F238E27FC236}">
                <a16:creationId xmlns:a16="http://schemas.microsoft.com/office/drawing/2014/main" id="{3C9BA0F8-98EC-D8F4-A0E0-D71F0C873B06}"/>
              </a:ext>
            </a:extLst>
          </p:cNvPr>
          <p:cNvPicPr>
            <a:picLocks noGrp="1" noChangeAspect="1"/>
          </p:cNvPicPr>
          <p:nvPr>
            <p:ph sz="quarter" idx="1"/>
          </p:nvPr>
        </p:nvPicPr>
        <p:blipFill>
          <a:blip r:embed="rId4"/>
          <a:srcRect/>
          <a:stretch/>
        </p:blipFill>
        <p:spPr>
          <a:xfrm>
            <a:off x="1000188" y="1252752"/>
            <a:ext cx="7321162" cy="3294522"/>
          </a:xfrm>
          <a:prstGeom prst="rect">
            <a:avLst/>
          </a:prstGeom>
        </p:spPr>
      </p:pic>
    </p:spTree>
    <p:extLst>
      <p:ext uri="{BB962C8B-B14F-4D97-AF65-F5344CB8AC3E}">
        <p14:creationId xmlns:p14="http://schemas.microsoft.com/office/powerpoint/2010/main" val="2928010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2BCA45-DBCC-18FC-5846-86B9E0D95923}"/>
              </a:ext>
            </a:extLst>
          </p:cNvPr>
          <p:cNvSpPr>
            <a:spLocks noGrp="1"/>
          </p:cNvSpPr>
          <p:nvPr>
            <p:ph type="sldNum" sz="quarter" idx="12"/>
          </p:nvPr>
        </p:nvSpPr>
        <p:spPr/>
        <p:txBody>
          <a:bodyPr/>
          <a:lstStyle/>
          <a:p>
            <a:pPr>
              <a:defRPr/>
            </a:pPr>
            <a:fld id="{0E14ABD8-B1EB-4C07-9937-C8C4E38BDF00}" type="slidenum">
              <a:rPr lang="en-US" altLang="en-US" smtClean="0"/>
              <a:pPr>
                <a:defRPr/>
              </a:pPr>
              <a:t>18</a:t>
            </a:fld>
            <a:endParaRPr lang="en-US" altLang="en-US"/>
          </a:p>
        </p:txBody>
      </p:sp>
      <p:sp>
        <p:nvSpPr>
          <p:cNvPr id="5" name="Title 1">
            <a:extLst>
              <a:ext uri="{FF2B5EF4-FFF2-40B4-BE49-F238E27FC236}">
                <a16:creationId xmlns:a16="http://schemas.microsoft.com/office/drawing/2014/main" id="{CCF90551-31D7-C89E-5B1D-2C4637D87EE9}"/>
              </a:ext>
            </a:extLst>
          </p:cNvPr>
          <p:cNvSpPr>
            <a:spLocks noGrp="1"/>
          </p:cNvSpPr>
          <p:nvPr>
            <p:ph type="title"/>
          </p:nvPr>
        </p:nvSpPr>
        <p:spPr>
          <a:xfrm>
            <a:off x="-1" y="-1"/>
            <a:ext cx="9144001" cy="1063943"/>
          </a:xfrm>
          <a:solidFill>
            <a:schemeClr val="bg2">
              <a:lumMod val="75000"/>
            </a:schemeClr>
          </a:solidFill>
        </p:spPr>
        <p:txBody>
          <a:bodyPr anchor="ctr">
            <a:noAutofit/>
          </a:bodyPr>
          <a:lstStyle/>
          <a:p>
            <a:pPr algn="ctr"/>
            <a:r>
              <a:rPr lang="en-US" b="1" dirty="0">
                <a:solidFill>
                  <a:schemeClr val="tx1"/>
                </a:solidFill>
                <a:latin typeface="Times New Roman" panose="02020603050405020304" pitchFamily="18" charset="0"/>
                <a:cs typeface="Times New Roman" panose="02020603050405020304" pitchFamily="18" charset="0"/>
              </a:rPr>
              <a:t>Collaboration Diagram</a:t>
            </a:r>
            <a:endParaRPr lang="en-IN" sz="4000" b="1" dirty="0">
              <a:solidFill>
                <a:schemeClr val="tx1"/>
              </a:solidFill>
              <a:latin typeface="Times New Roman" panose="02020603050405020304" pitchFamily="18" charset="0"/>
              <a:cs typeface="Times New Roman" pitchFamily="18" charset="0"/>
            </a:endParaRPr>
          </a:p>
        </p:txBody>
      </p:sp>
      <p:pic>
        <p:nvPicPr>
          <p:cNvPr id="6" name="object 5">
            <a:extLst>
              <a:ext uri="{FF2B5EF4-FFF2-40B4-BE49-F238E27FC236}">
                <a16:creationId xmlns:a16="http://schemas.microsoft.com/office/drawing/2014/main" id="{F9090DF3-0061-59AB-50E3-31DC4F4FB00E}"/>
              </a:ext>
            </a:extLst>
          </p:cNvPr>
          <p:cNvPicPr/>
          <p:nvPr/>
        </p:nvPicPr>
        <p:blipFill>
          <a:blip r:embed="rId2" cstate="print"/>
          <a:stretch>
            <a:fillRect/>
          </a:stretch>
        </p:blipFill>
        <p:spPr>
          <a:xfrm>
            <a:off x="0" y="10033"/>
            <a:ext cx="1104899" cy="1022732"/>
          </a:xfrm>
          <a:prstGeom prst="rect">
            <a:avLst/>
          </a:prstGeom>
        </p:spPr>
      </p:pic>
      <p:pic>
        <p:nvPicPr>
          <p:cNvPr id="7" name="Picture 6">
            <a:extLst>
              <a:ext uri="{FF2B5EF4-FFF2-40B4-BE49-F238E27FC236}">
                <a16:creationId xmlns:a16="http://schemas.microsoft.com/office/drawing/2014/main" id="{7030B9C8-5B07-F98E-D8C6-4033E7714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8" name="Content Placeholder 7">
            <a:extLst>
              <a:ext uri="{FF2B5EF4-FFF2-40B4-BE49-F238E27FC236}">
                <a16:creationId xmlns:a16="http://schemas.microsoft.com/office/drawing/2014/main" id="{47E666A1-6C2B-139A-A670-FC4685B2F3B4}"/>
              </a:ext>
            </a:extLst>
          </p:cNvPr>
          <p:cNvPicPr>
            <a:picLocks noGrp="1" noChangeAspect="1"/>
          </p:cNvPicPr>
          <p:nvPr>
            <p:ph sz="quarter" idx="1"/>
          </p:nvPr>
        </p:nvPicPr>
        <p:blipFill>
          <a:blip r:embed="rId4"/>
          <a:srcRect t="7965"/>
          <a:stretch>
            <a:fillRect/>
          </a:stretch>
        </p:blipFill>
        <p:spPr>
          <a:xfrm>
            <a:off x="1159726" y="1286849"/>
            <a:ext cx="7017834" cy="3092373"/>
          </a:xfrm>
          <a:prstGeom prst="rect">
            <a:avLst/>
          </a:prstGeom>
        </p:spPr>
      </p:pic>
    </p:spTree>
    <p:extLst>
      <p:ext uri="{BB962C8B-B14F-4D97-AF65-F5344CB8AC3E}">
        <p14:creationId xmlns:p14="http://schemas.microsoft.com/office/powerpoint/2010/main" val="76331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0E8CD-B6C3-C340-0D91-BCD437C40468}"/>
              </a:ext>
            </a:extLst>
          </p:cNvPr>
          <p:cNvSpPr>
            <a:spLocks noGrp="1"/>
          </p:cNvSpPr>
          <p:nvPr>
            <p:ph type="title"/>
          </p:nvPr>
        </p:nvSpPr>
        <p:spPr>
          <a:xfrm>
            <a:off x="0" y="0"/>
            <a:ext cx="9144000" cy="1057275"/>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List of Modules</a:t>
            </a:r>
          </a:p>
        </p:txBody>
      </p:sp>
      <p:sp>
        <p:nvSpPr>
          <p:cNvPr id="6" name="Slide Number Placeholder 5">
            <a:extLst>
              <a:ext uri="{FF2B5EF4-FFF2-40B4-BE49-F238E27FC236}">
                <a16:creationId xmlns:a16="http://schemas.microsoft.com/office/drawing/2014/main" id="{2A144F88-4A41-564C-4A77-41044675C317}"/>
              </a:ext>
            </a:extLst>
          </p:cNvPr>
          <p:cNvSpPr>
            <a:spLocks noGrp="1"/>
          </p:cNvSpPr>
          <p:nvPr>
            <p:ph type="sldNum" sz="quarter" idx="12"/>
          </p:nvPr>
        </p:nvSpPr>
        <p:spPr/>
        <p:txBody>
          <a:bodyPr/>
          <a:lstStyle/>
          <a:p>
            <a:pPr>
              <a:defRPr/>
            </a:pPr>
            <a:fld id="{0E14ABD8-B1EB-4C07-9937-C8C4E38BDF00}" type="slidenum">
              <a:rPr lang="en-US" altLang="en-US" smtClean="0"/>
              <a:pPr>
                <a:defRPr/>
              </a:pPr>
              <a:t>19</a:t>
            </a:fld>
            <a:endParaRPr lang="en-US" altLang="en-US"/>
          </a:p>
        </p:txBody>
      </p:sp>
      <p:sp>
        <p:nvSpPr>
          <p:cNvPr id="3" name="Content Placeholder 2">
            <a:extLst>
              <a:ext uri="{FF2B5EF4-FFF2-40B4-BE49-F238E27FC236}">
                <a16:creationId xmlns:a16="http://schemas.microsoft.com/office/drawing/2014/main" id="{F498DCEC-7ACA-7687-5074-5D991881E0C3}"/>
              </a:ext>
            </a:extLst>
          </p:cNvPr>
          <p:cNvSpPr>
            <a:spLocks noGrp="1"/>
          </p:cNvSpPr>
          <p:nvPr>
            <p:ph sz="quarter" idx="1"/>
          </p:nvPr>
        </p:nvSpPr>
        <p:spPr>
          <a:xfrm>
            <a:off x="381000" y="1352550"/>
            <a:ext cx="8305800" cy="3265170"/>
          </a:xfrm>
        </p:spPr>
        <p:txBody>
          <a:bodyPr>
            <a:normAutofit/>
          </a:bodyPr>
          <a:lstStyle/>
          <a:p>
            <a:r>
              <a:rPr lang="en-IN" sz="1800" dirty="0">
                <a:latin typeface="Arial" panose="020B0604020202020204" pitchFamily="34" charset="0"/>
                <a:cs typeface="Arial" panose="020B0604020202020204" pitchFamily="34" charset="0"/>
              </a:rPr>
              <a:t>User Management</a:t>
            </a:r>
            <a:endParaRPr lang="en-US"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Movie &amp; Show Selection</a:t>
            </a:r>
            <a:endParaRPr lang="en-US"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Ticket Booking</a:t>
            </a:r>
            <a:endParaRPr lang="en-US"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Payment Processing</a:t>
            </a:r>
            <a:endParaRPr lang="en-US"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Booking History</a:t>
            </a:r>
          </a:p>
          <a:p>
            <a:r>
              <a:rPr lang="en-IN" sz="1800" dirty="0">
                <a:latin typeface="Arial" panose="020B0604020202020204" pitchFamily="34" charset="0"/>
                <a:cs typeface="Arial" panose="020B0604020202020204" pitchFamily="34" charset="0"/>
              </a:rPr>
              <a:t>Admin</a:t>
            </a:r>
          </a:p>
          <a:p>
            <a:r>
              <a:rPr lang="en-IN" sz="1800" dirty="0">
                <a:latin typeface="Arial" panose="020B0604020202020204" pitchFamily="34" charset="0"/>
                <a:cs typeface="Arial" panose="020B0604020202020204" pitchFamily="34" charset="0"/>
              </a:rPr>
              <a:t>Admin Dashboard</a:t>
            </a:r>
          </a:p>
          <a:p>
            <a:pPr marL="0" indent="0">
              <a:buNone/>
            </a:pPr>
            <a:endParaRPr lang="en-IN" sz="1800" dirty="0">
              <a:latin typeface="Arial" panose="020B0604020202020204" pitchFamily="34" charset="0"/>
              <a:cs typeface="Arial" panose="020B0604020202020204" pitchFamily="34" charset="0"/>
            </a:endParaRPr>
          </a:p>
        </p:txBody>
      </p:sp>
      <p:pic>
        <p:nvPicPr>
          <p:cNvPr id="7" name="object 5">
            <a:extLst>
              <a:ext uri="{FF2B5EF4-FFF2-40B4-BE49-F238E27FC236}">
                <a16:creationId xmlns:a16="http://schemas.microsoft.com/office/drawing/2014/main" id="{1B2F2603-2E69-2438-C1AC-61E6CED390F7}"/>
              </a:ext>
            </a:extLst>
          </p:cNvPr>
          <p:cNvPicPr/>
          <p:nvPr/>
        </p:nvPicPr>
        <p:blipFill>
          <a:blip r:embed="rId2" cstate="print"/>
          <a:stretch>
            <a:fillRect/>
          </a:stretch>
        </p:blipFill>
        <p:spPr>
          <a:xfrm>
            <a:off x="38100" y="10033"/>
            <a:ext cx="1066799" cy="1022732"/>
          </a:xfrm>
          <a:prstGeom prst="rect">
            <a:avLst/>
          </a:prstGeom>
        </p:spPr>
      </p:pic>
      <p:pic>
        <p:nvPicPr>
          <p:cNvPr id="9" name="Picture 8">
            <a:extLst>
              <a:ext uri="{FF2B5EF4-FFF2-40B4-BE49-F238E27FC236}">
                <a16:creationId xmlns:a16="http://schemas.microsoft.com/office/drawing/2014/main" id="{3072670C-CD04-4F73-6617-49B6B5C86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Tree>
    <p:extLst>
      <p:ext uri="{BB962C8B-B14F-4D97-AF65-F5344CB8AC3E}">
        <p14:creationId xmlns:p14="http://schemas.microsoft.com/office/powerpoint/2010/main" val="3538875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E05917E-1459-9543-BDC1-EB6757DCCC2B}"/>
              </a:ext>
            </a:extLst>
          </p:cNvPr>
          <p:cNvSpPr>
            <a:spLocks noGrp="1"/>
          </p:cNvSpPr>
          <p:nvPr>
            <p:ph type="title"/>
          </p:nvPr>
        </p:nvSpPr>
        <p:spPr>
          <a:xfrm>
            <a:off x="0" y="0"/>
            <a:ext cx="9144000" cy="1057275"/>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Title of the Project</a:t>
            </a:r>
            <a:endParaRPr lang="en-IN" sz="4000" b="1" dirty="0">
              <a:solidFill>
                <a:schemeClr val="tx1"/>
              </a:solidFill>
              <a:latin typeface="Times New Roman" pitchFamily="18" charset="0"/>
              <a:cs typeface="Times New Roman" pitchFamily="18" charset="0"/>
            </a:endParaRPr>
          </a:p>
        </p:txBody>
      </p:sp>
      <p:sp>
        <p:nvSpPr>
          <p:cNvPr id="8196" name="Slide Number Placeholder 5"/>
          <p:cNvSpPr>
            <a:spLocks noGrp="1" noChangeArrowheads="1"/>
          </p:cNvSpPr>
          <p:nvPr>
            <p:ph type="sldNum" sz="quarter" idx="12"/>
          </p:nvPr>
        </p:nvSpPr>
        <p:spPr bwMode="auto">
          <a:noFill/>
          <a:ln>
            <a:miter lim="800000"/>
            <a:headEnd/>
            <a:tailEnd/>
          </a:ln>
        </p:spPr>
        <p:txBody>
          <a:bodyPr/>
          <a:lstStyle/>
          <a:p>
            <a:fld id="{C8B3AA75-1EA1-4A20-9182-A423EE2FFA8F}" type="slidenum">
              <a:rPr lang="en-US" altLang="en-US"/>
              <a:pPr/>
              <a:t>2</a:t>
            </a:fld>
            <a:endParaRPr lang="en-US" altLang="en-US"/>
          </a:p>
        </p:txBody>
      </p:sp>
      <p:sp>
        <p:nvSpPr>
          <p:cNvPr id="7" name="Footer Placeholder 4"/>
          <p:cNvSpPr txBox="1">
            <a:spLocks/>
          </p:cNvSpPr>
          <p:nvPr/>
        </p:nvSpPr>
        <p:spPr>
          <a:xfrm>
            <a:off x="799641" y="1271071"/>
            <a:ext cx="7772400" cy="1224479"/>
          </a:xfrm>
          <a:prstGeom prst="rect">
            <a:avLst/>
          </a:prstGeom>
        </p:spPr>
        <p:txBody>
          <a:bodyPr vert="horz" lIns="45720" rIns="45720" bIns="0" rtlCol="0" anchor="b"/>
          <a:lstStyle>
            <a:defPPr>
              <a:defRPr lang="en-US"/>
            </a:defPPr>
            <a:lvl1pPr algn="l" rtl="0" eaLnBrk="1" fontAlgn="base" latinLnBrk="0" hangingPunct="1">
              <a:spcBef>
                <a:spcPct val="0"/>
              </a:spcBef>
              <a:spcAft>
                <a:spcPct val="0"/>
              </a:spcAft>
              <a:defRPr kumimoji="0" sz="1200" kern="1200">
                <a:solidFill>
                  <a:schemeClr val="tx1">
                    <a:tint val="95000"/>
                  </a:schemeClr>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defRPr/>
            </a:pPr>
            <a:endParaRPr lang="en-US" sz="2500" b="1" dirty="0"/>
          </a:p>
        </p:txBody>
      </p:sp>
      <p:sp>
        <p:nvSpPr>
          <p:cNvPr id="6" name="Content Placeholder 2">
            <a:extLst>
              <a:ext uri="{FF2B5EF4-FFF2-40B4-BE49-F238E27FC236}">
                <a16:creationId xmlns:a16="http://schemas.microsoft.com/office/drawing/2014/main" id="{65894BDA-3057-096C-18BB-A0D0D182A5A7}"/>
              </a:ext>
            </a:extLst>
          </p:cNvPr>
          <p:cNvSpPr>
            <a:spLocks noGrp="1"/>
          </p:cNvSpPr>
          <p:nvPr>
            <p:ph sz="quarter" idx="1"/>
          </p:nvPr>
        </p:nvSpPr>
        <p:spPr>
          <a:xfrm>
            <a:off x="931877" y="2211109"/>
            <a:ext cx="8229600" cy="721281"/>
          </a:xfrm>
        </p:spPr>
        <p:txBody>
          <a:bodyPr>
            <a:normAutofit/>
          </a:bodyPr>
          <a:lstStyle/>
          <a:p>
            <a:pPr marL="0" indent="0">
              <a:buNone/>
            </a:pPr>
            <a:r>
              <a:rPr lang="en-US" sz="3200" b="1" dirty="0">
                <a:latin typeface="Times New Roman" pitchFamily="18" charset="0"/>
                <a:cs typeface="Times New Roman" pitchFamily="18" charset="0"/>
              </a:rPr>
              <a:t>MOVIE TICKET BOOKING SYSTEM</a:t>
            </a:r>
            <a:endParaRPr lang="en-IN" sz="3200" b="1" dirty="0">
              <a:latin typeface="Times New Roman" pitchFamily="18" charset="0"/>
              <a:cs typeface="Times New Roman" pitchFamily="18" charset="0"/>
            </a:endParaRPr>
          </a:p>
        </p:txBody>
      </p:sp>
      <p:pic>
        <p:nvPicPr>
          <p:cNvPr id="13" name="Picture 12">
            <a:extLst>
              <a:ext uri="{FF2B5EF4-FFF2-40B4-BE49-F238E27FC236}">
                <a16:creationId xmlns:a16="http://schemas.microsoft.com/office/drawing/2014/main" id="{6F96BEBD-476A-2DDF-521B-72A8E7587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4" name="object 5">
            <a:extLst>
              <a:ext uri="{FF2B5EF4-FFF2-40B4-BE49-F238E27FC236}">
                <a16:creationId xmlns:a16="http://schemas.microsoft.com/office/drawing/2014/main" id="{8FA6027A-0435-CEEE-9E48-F1EB7FF50D90}"/>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4255157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67309"/>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Module Description</a:t>
            </a:r>
            <a:endParaRPr lang="en-US"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0E14ABD8-B1EB-4C07-9937-C8C4E38BDF00}" type="slidenum">
              <a:rPr lang="en-US" altLang="en-US" smtClean="0"/>
              <a:pPr>
                <a:defRPr/>
              </a:pPr>
              <a:t>20</a:t>
            </a:fld>
            <a:endParaRPr lang="en-US" altLang="en-US"/>
          </a:p>
        </p:txBody>
      </p:sp>
      <p:sp>
        <p:nvSpPr>
          <p:cNvPr id="5" name="Content Placeholder 4"/>
          <p:cNvSpPr>
            <a:spLocks noGrp="1"/>
          </p:cNvSpPr>
          <p:nvPr>
            <p:ph sz="quarter" idx="1"/>
          </p:nvPr>
        </p:nvSpPr>
        <p:spPr>
          <a:xfrm>
            <a:off x="436756" y="1200150"/>
            <a:ext cx="7978698" cy="3274314"/>
          </a:xfrm>
        </p:spPr>
        <p:txBody>
          <a:bodyPr>
            <a:normAutofit fontScale="55000" lnSpcReduction="20000"/>
          </a:bodyPr>
          <a:lstStyle/>
          <a:p>
            <a:r>
              <a:rPr lang="en-US" sz="2900" b="1" dirty="0">
                <a:latin typeface="Times New Roman" panose="02020603050405020304" pitchFamily="18" charset="0"/>
                <a:cs typeface="Times New Roman" panose="02020603050405020304" pitchFamily="18" charset="0"/>
              </a:rPr>
              <a:t>User Management</a:t>
            </a:r>
          </a:p>
          <a:p>
            <a:pPr marL="0" indent="0">
              <a:buNone/>
            </a:pPr>
            <a:r>
              <a:rPr lang="en-US" sz="2900" dirty="0">
                <a:latin typeface="Times New Roman" panose="02020603050405020304" pitchFamily="18" charset="0"/>
                <a:cs typeface="Times New Roman" panose="02020603050405020304" pitchFamily="18" charset="0"/>
              </a:rPr>
              <a:t>     Users can register, log in securely, and access the system based on their role (Customer/Admin).</a:t>
            </a:r>
            <a:br>
              <a:rPr lang="en-US" sz="2900" dirty="0">
                <a:latin typeface="Times New Roman" panose="02020603050405020304" pitchFamily="18" charset="0"/>
                <a:cs typeface="Times New Roman" panose="02020603050405020304" pitchFamily="18" charset="0"/>
              </a:rPr>
            </a:br>
            <a:r>
              <a:rPr lang="en-US" sz="2900" dirty="0">
                <a:latin typeface="Times New Roman" panose="02020603050405020304" pitchFamily="18" charset="0"/>
                <a:cs typeface="Times New Roman" panose="02020603050405020304" pitchFamily="18" charset="0"/>
              </a:rPr>
              <a:t>     Admins manage operations, while customers browse movies and book tickets.</a:t>
            </a:r>
          </a:p>
          <a:p>
            <a:r>
              <a:rPr lang="en-US" sz="2900" b="1" dirty="0">
                <a:latin typeface="Times New Roman" panose="02020603050405020304" pitchFamily="18" charset="0"/>
                <a:cs typeface="Times New Roman" panose="02020603050405020304" pitchFamily="18" charset="0"/>
              </a:rPr>
              <a:t>Movie &amp; Show Selection</a:t>
            </a:r>
          </a:p>
          <a:p>
            <a:pPr marL="0" indent="0">
              <a:buNone/>
            </a:pPr>
            <a:r>
              <a:rPr lang="en-US" sz="2900" dirty="0">
                <a:latin typeface="Times New Roman" panose="02020603050405020304" pitchFamily="18" charset="0"/>
                <a:cs typeface="Times New Roman" panose="02020603050405020304" pitchFamily="18" charset="0"/>
              </a:rPr>
              <a:t>     Customers can view movies, details, trailers, and choose theatres, showtimes, and  formats.</a:t>
            </a:r>
            <a:br>
              <a:rPr lang="en-US" sz="2900" dirty="0">
                <a:latin typeface="Times New Roman" panose="02020603050405020304" pitchFamily="18" charset="0"/>
                <a:cs typeface="Times New Roman" panose="02020603050405020304" pitchFamily="18" charset="0"/>
              </a:rPr>
            </a:br>
            <a:r>
              <a:rPr lang="en-US" sz="2900" dirty="0">
                <a:latin typeface="Times New Roman" panose="02020603050405020304" pitchFamily="18" charset="0"/>
                <a:cs typeface="Times New Roman" panose="02020603050405020304" pitchFamily="18" charset="0"/>
              </a:rPr>
              <a:t>     An interactive seat layout shows available seats and prevents double-booking.</a:t>
            </a:r>
          </a:p>
          <a:p>
            <a:r>
              <a:rPr lang="en-US" sz="2900" b="1" dirty="0">
                <a:latin typeface="Times New Roman" panose="02020603050405020304" pitchFamily="18" charset="0"/>
                <a:cs typeface="Times New Roman" panose="02020603050405020304" pitchFamily="18" charset="0"/>
              </a:rPr>
              <a:t>Ticket Booking</a:t>
            </a:r>
          </a:p>
          <a:p>
            <a:pPr marL="0" indent="0">
              <a:buNone/>
            </a:pPr>
            <a:r>
              <a:rPr lang="en-US" sz="2900" dirty="0">
                <a:latin typeface="Times New Roman" panose="02020603050405020304" pitchFamily="18" charset="0"/>
                <a:cs typeface="Times New Roman" panose="02020603050405020304" pitchFamily="18" charset="0"/>
              </a:rPr>
              <a:t>     Users select seats from the seat map and confirm showtime, seat type, and ticket count.</a:t>
            </a:r>
            <a:br>
              <a:rPr lang="en-US" sz="2900" dirty="0">
                <a:latin typeface="Times New Roman" panose="02020603050405020304" pitchFamily="18" charset="0"/>
                <a:cs typeface="Times New Roman" panose="02020603050405020304" pitchFamily="18" charset="0"/>
              </a:rPr>
            </a:br>
            <a:r>
              <a:rPr lang="en-US" sz="2900" dirty="0">
                <a:latin typeface="Times New Roman" panose="02020603050405020304" pitchFamily="18" charset="0"/>
                <a:cs typeface="Times New Roman" panose="02020603050405020304" pitchFamily="18" charset="0"/>
              </a:rPr>
              <a:t>     The system checks seat availability in real time before booking.</a:t>
            </a:r>
          </a:p>
          <a:p>
            <a:r>
              <a:rPr lang="en-US" sz="2900" b="1" dirty="0">
                <a:latin typeface="Times New Roman" panose="02020603050405020304" pitchFamily="18" charset="0"/>
                <a:cs typeface="Times New Roman" panose="02020603050405020304" pitchFamily="18" charset="0"/>
              </a:rPr>
              <a:t>Payment Processing</a:t>
            </a:r>
          </a:p>
          <a:p>
            <a:pPr marL="0" indent="0" algn="just">
              <a:buNone/>
            </a:pPr>
            <a:r>
              <a:rPr lang="en-US" sz="2900" dirty="0">
                <a:latin typeface="Times New Roman" panose="02020603050405020304" pitchFamily="18" charset="0"/>
                <a:cs typeface="Times New Roman" panose="02020603050405020304" pitchFamily="18" charset="0"/>
              </a:rPr>
              <a:t>      Payments are completed through a simulated online gateway for ticket confirmation.</a:t>
            </a:r>
            <a:br>
              <a:rPr lang="en-US" sz="2900" dirty="0">
                <a:latin typeface="Times New Roman" panose="02020603050405020304" pitchFamily="18" charset="0"/>
                <a:cs typeface="Times New Roman" panose="02020603050405020304" pitchFamily="18" charset="0"/>
              </a:rPr>
            </a:br>
            <a:r>
              <a:rPr lang="en-US" sz="2900" dirty="0">
                <a:latin typeface="Times New Roman" panose="02020603050405020304" pitchFamily="18" charset="0"/>
                <a:cs typeface="Times New Roman" panose="02020603050405020304" pitchFamily="18" charset="0"/>
              </a:rPr>
              <a:t>      After successful payment, a digital ticket is generated.</a:t>
            </a:r>
          </a:p>
          <a:p>
            <a:pPr marL="0" indent="0">
              <a:buNone/>
            </a:pPr>
            <a:endParaRPr lang="en-US" dirty="0"/>
          </a:p>
          <a:p>
            <a:endParaRPr lang="en-US" dirty="0"/>
          </a:p>
        </p:txBody>
      </p:sp>
      <p:pic>
        <p:nvPicPr>
          <p:cNvPr id="7" name="object 5">
            <a:extLst>
              <a:ext uri="{FF2B5EF4-FFF2-40B4-BE49-F238E27FC236}">
                <a16:creationId xmlns:a16="http://schemas.microsoft.com/office/drawing/2014/main" id="{81DAB134-CCBF-10C8-856B-54B19A07A56A}"/>
              </a:ext>
            </a:extLst>
          </p:cNvPr>
          <p:cNvPicPr/>
          <p:nvPr/>
        </p:nvPicPr>
        <p:blipFill>
          <a:blip r:embed="rId2" cstate="print"/>
          <a:stretch>
            <a:fillRect/>
          </a:stretch>
        </p:blipFill>
        <p:spPr>
          <a:xfrm>
            <a:off x="38100" y="10033"/>
            <a:ext cx="1066799" cy="1022732"/>
          </a:xfrm>
          <a:prstGeom prst="rect">
            <a:avLst/>
          </a:prstGeom>
        </p:spPr>
      </p:pic>
      <p:pic>
        <p:nvPicPr>
          <p:cNvPr id="9" name="Picture 8">
            <a:extLst>
              <a:ext uri="{FF2B5EF4-FFF2-40B4-BE49-F238E27FC236}">
                <a16:creationId xmlns:a16="http://schemas.microsoft.com/office/drawing/2014/main" id="{9BA609B3-50BD-62C0-723A-DF35EACDE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50608"/>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Module Description (Cont..)</a:t>
            </a:r>
            <a:endParaRPr lang="en-US"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0E14ABD8-B1EB-4C07-9937-C8C4E38BDF00}" type="slidenum">
              <a:rPr lang="en-US" altLang="en-US" smtClean="0"/>
              <a:pPr>
                <a:defRPr/>
              </a:pPr>
              <a:t>21</a:t>
            </a:fld>
            <a:endParaRPr lang="en-US" altLang="en-US"/>
          </a:p>
        </p:txBody>
      </p:sp>
      <p:sp>
        <p:nvSpPr>
          <p:cNvPr id="5" name="Content Placeholder 4"/>
          <p:cNvSpPr>
            <a:spLocks noGrp="1"/>
          </p:cNvSpPr>
          <p:nvPr>
            <p:ph sz="quarter" idx="1"/>
          </p:nvPr>
        </p:nvSpPr>
        <p:spPr>
          <a:xfrm>
            <a:off x="381000" y="1200150"/>
            <a:ext cx="8041888" cy="3417570"/>
          </a:xfrm>
        </p:spPr>
        <p:txBody>
          <a:bodyPr>
            <a:normAutofit/>
          </a:bodyPr>
          <a:lstStyle/>
          <a:p>
            <a:r>
              <a:rPr lang="en-US" sz="1800" b="1" dirty="0">
                <a:latin typeface="Times New Roman" panose="02020603050405020304" pitchFamily="18" charset="0"/>
                <a:cs typeface="Times New Roman" panose="02020603050405020304" pitchFamily="18" charset="0"/>
              </a:rPr>
              <a:t>Booking History</a:t>
            </a:r>
          </a:p>
          <a:p>
            <a:pPr marL="0" indent="0">
              <a:buNone/>
            </a:pPr>
            <a:r>
              <a:rPr lang="en-US" sz="1800" dirty="0">
                <a:latin typeface="Times New Roman" panose="02020603050405020304" pitchFamily="18" charset="0"/>
                <a:cs typeface="Times New Roman" panose="02020603050405020304" pitchFamily="18" charset="0"/>
              </a:rPr>
              <a:t>     Users can view all past and upcoming reservations in one place.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Each entry shows date, time, seat details, and payment status.</a:t>
            </a:r>
          </a:p>
          <a:p>
            <a:r>
              <a:rPr lang="en-US" sz="1800" b="1" dirty="0">
                <a:latin typeface="Times New Roman" panose="02020603050405020304" pitchFamily="18" charset="0"/>
                <a:cs typeface="Times New Roman" panose="02020603050405020304" pitchFamily="18" charset="0"/>
              </a:rPr>
              <a:t>Admin</a:t>
            </a:r>
          </a:p>
          <a:p>
            <a:pPr marL="0" indent="0">
              <a:buNone/>
            </a:pPr>
            <a:r>
              <a:rPr lang="en-US" sz="1800" dirty="0">
                <a:latin typeface="Times New Roman" panose="02020603050405020304" pitchFamily="18" charset="0"/>
                <a:cs typeface="Times New Roman" panose="02020603050405020304" pitchFamily="18" charset="0"/>
              </a:rPr>
              <a:t>     Passwords are hashed and sessions are protected from unauthorized access.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Only authenticated users can view or manage bookings.</a:t>
            </a:r>
          </a:p>
          <a:p>
            <a:r>
              <a:rPr lang="en-US" sz="1800" b="1" dirty="0">
                <a:latin typeface="Times New Roman" panose="02020603050405020304" pitchFamily="18" charset="0"/>
                <a:cs typeface="Times New Roman" panose="02020603050405020304" pitchFamily="18" charset="0"/>
              </a:rPr>
              <a:t>Admin Dashboard</a:t>
            </a:r>
          </a:p>
          <a:p>
            <a:pPr marL="0" indent="0">
              <a:buNone/>
            </a:pPr>
            <a:r>
              <a:rPr lang="en-US" sz="1800" dirty="0">
                <a:latin typeface="Times New Roman" panose="02020603050405020304" pitchFamily="18" charset="0"/>
                <a:cs typeface="Times New Roman" panose="02020603050405020304" pitchFamily="18" charset="0"/>
              </a:rPr>
              <a:t>    Admins manage movies, shows, timings, bookings, and seat availability.</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They can also handle cancellations and review customer feedback.</a:t>
            </a:r>
          </a:p>
          <a:p>
            <a:pPr marL="0" indent="0">
              <a:buNone/>
            </a:pPr>
            <a:endParaRPr lang="en-US" sz="1800" dirty="0">
              <a:latin typeface="Times New Roman" panose="02020603050405020304" pitchFamily="18" charset="0"/>
              <a:cs typeface="Times New Roman" panose="02020603050405020304" pitchFamily="18" charset="0"/>
            </a:endParaRPr>
          </a:p>
          <a:p>
            <a:pPr algn="just">
              <a:lnSpc>
                <a:spcPct val="125000"/>
              </a:lnSpc>
              <a:spcBef>
                <a:spcPts val="20"/>
              </a:spcBef>
              <a:buFont typeface="Wingdings" panose="05000000000000000000" pitchFamily="2" charset="2"/>
              <a:buChar char="Ø"/>
            </a:pPr>
            <a:endParaRPr lang="en-IN" sz="17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25000"/>
              </a:lnSpc>
              <a:spcBef>
                <a:spcPts val="20"/>
              </a:spcBef>
              <a:buFont typeface="Wingdings" panose="05000000000000000000" pitchFamily="2" charset="2"/>
              <a:buChar char="Ø"/>
            </a:pPr>
            <a:endParaRPr lang="en-IN" sz="2000" b="1" dirty="0">
              <a:effectLst/>
              <a:latin typeface="Times New Roman" panose="02020603050405020304" pitchFamily="18" charset="0"/>
              <a:ea typeface="Times New Roman" panose="02020603050405020304" pitchFamily="18" charset="0"/>
            </a:endParaRPr>
          </a:p>
        </p:txBody>
      </p:sp>
      <p:pic>
        <p:nvPicPr>
          <p:cNvPr id="7" name="object 5">
            <a:extLst>
              <a:ext uri="{FF2B5EF4-FFF2-40B4-BE49-F238E27FC236}">
                <a16:creationId xmlns:a16="http://schemas.microsoft.com/office/drawing/2014/main" id="{926BE19D-C6ED-5D58-C026-8618672FA6A3}"/>
              </a:ext>
            </a:extLst>
          </p:cNvPr>
          <p:cNvPicPr/>
          <p:nvPr/>
        </p:nvPicPr>
        <p:blipFill>
          <a:blip r:embed="rId2" cstate="print"/>
          <a:stretch>
            <a:fillRect/>
          </a:stretch>
        </p:blipFill>
        <p:spPr>
          <a:xfrm>
            <a:off x="38100" y="10033"/>
            <a:ext cx="1066799" cy="1022732"/>
          </a:xfrm>
          <a:prstGeom prst="rect">
            <a:avLst/>
          </a:prstGeom>
        </p:spPr>
      </p:pic>
      <p:pic>
        <p:nvPicPr>
          <p:cNvPr id="9" name="Picture 8">
            <a:extLst>
              <a:ext uri="{FF2B5EF4-FFF2-40B4-BE49-F238E27FC236}">
                <a16:creationId xmlns:a16="http://schemas.microsoft.com/office/drawing/2014/main" id="{3632081E-EFE7-FD79-038D-1F164B510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57275"/>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Results and Discussion</a:t>
            </a:r>
            <a:endParaRPr lang="en-US"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0E14ABD8-B1EB-4C07-9937-C8C4E38BDF00}" type="slidenum">
              <a:rPr lang="en-US" altLang="en-US" smtClean="0"/>
              <a:pPr>
                <a:defRPr/>
              </a:pPr>
              <a:t>22</a:t>
            </a:fld>
            <a:endParaRPr lang="en-US" altLang="en-US"/>
          </a:p>
        </p:txBody>
      </p:sp>
      <p:sp>
        <p:nvSpPr>
          <p:cNvPr id="5" name="Content Placeholder 4"/>
          <p:cNvSpPr>
            <a:spLocks noGrp="1"/>
          </p:cNvSpPr>
          <p:nvPr>
            <p:ph sz="quarter" idx="1"/>
          </p:nvPr>
        </p:nvSpPr>
        <p:spPr>
          <a:xfrm>
            <a:off x="457200" y="1352550"/>
            <a:ext cx="8229600" cy="3265170"/>
          </a:xfrm>
        </p:spPr>
        <p:txBody>
          <a:bodyPr>
            <a:normAutofit/>
          </a:bodyPr>
          <a:lstStyle/>
          <a:p>
            <a:r>
              <a:rPr lang="en-US" sz="1800" b="1" dirty="0">
                <a:latin typeface="Arial" panose="020B0604020202020204" pitchFamily="34" charset="0"/>
                <a:cs typeface="Arial" panose="020B0604020202020204" pitchFamily="34" charset="0"/>
              </a:rPr>
              <a:t>HOME PAGE</a:t>
            </a:r>
          </a:p>
          <a:p>
            <a:pPr marL="0" indent="0">
              <a:buNone/>
            </a:pPr>
            <a:endParaRPr lang="en-US" sz="1800" b="1" dirty="0">
              <a:latin typeface="Arial" panose="020B0604020202020204" pitchFamily="34" charset="0"/>
              <a:cs typeface="Arial" panose="020B0604020202020204" pitchFamily="34" charset="0"/>
            </a:endParaRPr>
          </a:p>
        </p:txBody>
      </p:sp>
      <p:pic>
        <p:nvPicPr>
          <p:cNvPr id="7" name="object 5">
            <a:extLst>
              <a:ext uri="{FF2B5EF4-FFF2-40B4-BE49-F238E27FC236}">
                <a16:creationId xmlns:a16="http://schemas.microsoft.com/office/drawing/2014/main" id="{B24E4B68-C14E-2C40-DFFC-BAE492DF9A2C}"/>
              </a:ext>
            </a:extLst>
          </p:cNvPr>
          <p:cNvPicPr/>
          <p:nvPr/>
        </p:nvPicPr>
        <p:blipFill>
          <a:blip r:embed="rId2" cstate="print"/>
          <a:stretch>
            <a:fillRect/>
          </a:stretch>
        </p:blipFill>
        <p:spPr>
          <a:xfrm>
            <a:off x="38100" y="10033"/>
            <a:ext cx="1066799" cy="1022732"/>
          </a:xfrm>
          <a:prstGeom prst="rect">
            <a:avLst/>
          </a:prstGeom>
        </p:spPr>
      </p:pic>
      <p:pic>
        <p:nvPicPr>
          <p:cNvPr id="9" name="Picture 8">
            <a:extLst>
              <a:ext uri="{FF2B5EF4-FFF2-40B4-BE49-F238E27FC236}">
                <a16:creationId xmlns:a16="http://schemas.microsoft.com/office/drawing/2014/main" id="{589CE58A-6154-0648-2BC6-09178E51C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3" name="Picture 2">
            <a:extLst>
              <a:ext uri="{FF2B5EF4-FFF2-40B4-BE49-F238E27FC236}">
                <a16:creationId xmlns:a16="http://schemas.microsoft.com/office/drawing/2014/main" id="{854DED5D-3943-2888-459B-356D1CB8B8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5" t="9218" r="1617"/>
          <a:stretch>
            <a:fillRect/>
          </a:stretch>
        </p:blipFill>
        <p:spPr bwMode="auto">
          <a:xfrm>
            <a:off x="820078" y="1765776"/>
            <a:ext cx="7513599" cy="292671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57274"/>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Results and Discussion </a:t>
            </a:r>
            <a:endParaRPr lang="en-US"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0E14ABD8-B1EB-4C07-9937-C8C4E38BDF00}" type="slidenum">
              <a:rPr lang="en-US" altLang="en-US" smtClean="0"/>
              <a:pPr>
                <a:defRPr/>
              </a:pPr>
              <a:t>23</a:t>
            </a:fld>
            <a:endParaRPr lang="en-US" altLang="en-US"/>
          </a:p>
        </p:txBody>
      </p:sp>
      <p:sp>
        <p:nvSpPr>
          <p:cNvPr id="5" name="Content Placeholder 4"/>
          <p:cNvSpPr>
            <a:spLocks noGrp="1"/>
          </p:cNvSpPr>
          <p:nvPr>
            <p:ph sz="quarter" idx="1"/>
          </p:nvPr>
        </p:nvSpPr>
        <p:spPr>
          <a:xfrm>
            <a:off x="533400" y="1276350"/>
            <a:ext cx="8153400" cy="3341370"/>
          </a:xfrm>
        </p:spPr>
        <p:txBody>
          <a:bodyPr>
            <a:normAutofit/>
          </a:bodyPr>
          <a:lstStyle/>
          <a:p>
            <a:r>
              <a:rPr lang="en-US" sz="1800" b="1" dirty="0">
                <a:latin typeface="Arial" panose="020B0604020202020204" pitchFamily="34" charset="0"/>
                <a:cs typeface="Arial" panose="020B0604020202020204" pitchFamily="34" charset="0"/>
              </a:rPr>
              <a:t>MOVIE SHOWING PAGE</a:t>
            </a:r>
            <a:endParaRPr lang="en-IN"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                                     </a:t>
            </a:r>
          </a:p>
          <a:p>
            <a:endParaRPr lang="en-US" sz="1800" b="1" dirty="0">
              <a:latin typeface="Arial" panose="020B0604020202020204" pitchFamily="34" charset="0"/>
              <a:cs typeface="Arial" panose="020B0604020202020204" pitchFamily="34" charset="0"/>
            </a:endParaRPr>
          </a:p>
        </p:txBody>
      </p:sp>
      <p:pic>
        <p:nvPicPr>
          <p:cNvPr id="7" name="object 5">
            <a:extLst>
              <a:ext uri="{FF2B5EF4-FFF2-40B4-BE49-F238E27FC236}">
                <a16:creationId xmlns:a16="http://schemas.microsoft.com/office/drawing/2014/main" id="{2A665859-4DC5-6214-78A7-023E1C65D7C6}"/>
              </a:ext>
            </a:extLst>
          </p:cNvPr>
          <p:cNvPicPr/>
          <p:nvPr/>
        </p:nvPicPr>
        <p:blipFill>
          <a:blip r:embed="rId2" cstate="print"/>
          <a:stretch>
            <a:fillRect/>
          </a:stretch>
        </p:blipFill>
        <p:spPr>
          <a:xfrm>
            <a:off x="38100" y="10033"/>
            <a:ext cx="1066799" cy="1022732"/>
          </a:xfrm>
          <a:prstGeom prst="rect">
            <a:avLst/>
          </a:prstGeom>
        </p:spPr>
      </p:pic>
      <p:pic>
        <p:nvPicPr>
          <p:cNvPr id="9" name="Picture 8">
            <a:extLst>
              <a:ext uri="{FF2B5EF4-FFF2-40B4-BE49-F238E27FC236}">
                <a16:creationId xmlns:a16="http://schemas.microsoft.com/office/drawing/2014/main" id="{736013FB-B6C8-FD6D-99F3-FAF1B99E1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3" name="Picture 2">
            <a:extLst>
              <a:ext uri="{FF2B5EF4-FFF2-40B4-BE49-F238E27FC236}">
                <a16:creationId xmlns:a16="http://schemas.microsoft.com/office/drawing/2014/main" id="{EAD9F675-1630-8251-0A2B-487ABF5AF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249" y="1702435"/>
            <a:ext cx="7115228" cy="2915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3762A4-C236-6F9D-544C-218AA01BA8A4}"/>
              </a:ext>
            </a:extLst>
          </p:cNvPr>
          <p:cNvSpPr>
            <a:spLocks noGrp="1"/>
          </p:cNvSpPr>
          <p:nvPr>
            <p:ph type="sldNum" sz="quarter" idx="12"/>
          </p:nvPr>
        </p:nvSpPr>
        <p:spPr/>
        <p:txBody>
          <a:bodyPr/>
          <a:lstStyle/>
          <a:p>
            <a:pPr>
              <a:defRPr/>
            </a:pPr>
            <a:fld id="{0E14ABD8-B1EB-4C07-9937-C8C4E38BDF00}" type="slidenum">
              <a:rPr lang="en-US" altLang="en-US" smtClean="0"/>
              <a:pPr>
                <a:defRPr/>
              </a:pPr>
              <a:t>24</a:t>
            </a:fld>
            <a:endParaRPr lang="en-US" altLang="en-US"/>
          </a:p>
        </p:txBody>
      </p:sp>
      <p:sp>
        <p:nvSpPr>
          <p:cNvPr id="4" name="Content Placeholder 3">
            <a:extLst>
              <a:ext uri="{FF2B5EF4-FFF2-40B4-BE49-F238E27FC236}">
                <a16:creationId xmlns:a16="http://schemas.microsoft.com/office/drawing/2014/main" id="{F470520A-B0FF-D1EF-5177-E98776E46430}"/>
              </a:ext>
            </a:extLst>
          </p:cNvPr>
          <p:cNvSpPr>
            <a:spLocks noGrp="1"/>
          </p:cNvSpPr>
          <p:nvPr>
            <p:ph sz="quarter" idx="1"/>
          </p:nvPr>
        </p:nvSpPr>
        <p:spPr>
          <a:xfrm>
            <a:off x="457200" y="1077342"/>
            <a:ext cx="8229600" cy="3540378"/>
          </a:xfrm>
        </p:spPr>
        <p:txBody>
          <a:bodyPr/>
          <a:lstStyle/>
          <a:p>
            <a:r>
              <a:rPr lang="en-US" sz="1800" b="1" dirty="0">
                <a:latin typeface="Arial" panose="020B0604020202020204" pitchFamily="34" charset="0"/>
                <a:cs typeface="Arial" panose="020B0604020202020204" pitchFamily="34" charset="0"/>
              </a:rPr>
              <a:t>TICKET BOOKING PAGE        </a:t>
            </a:r>
            <a:endParaRPr lang="en-IN" sz="1800" dirty="0">
              <a:latin typeface="Arial" panose="020B0604020202020204" pitchFamily="34" charset="0"/>
              <a:cs typeface="Arial" panose="020B0604020202020204" pitchFamily="34" charset="0"/>
            </a:endParaRPr>
          </a:p>
          <a:p>
            <a:pPr marL="0" indent="0">
              <a:buNone/>
            </a:pPr>
            <a:r>
              <a:rPr lang="en-US" dirty="0"/>
              <a:t> </a:t>
            </a:r>
            <a:endParaRPr lang="en-IN" dirty="0"/>
          </a:p>
        </p:txBody>
      </p:sp>
      <p:sp>
        <p:nvSpPr>
          <p:cNvPr id="5" name="Title 1">
            <a:extLst>
              <a:ext uri="{FF2B5EF4-FFF2-40B4-BE49-F238E27FC236}">
                <a16:creationId xmlns:a16="http://schemas.microsoft.com/office/drawing/2014/main" id="{BEFCDBB5-8C39-0F5C-256F-52EC3409E395}"/>
              </a:ext>
            </a:extLst>
          </p:cNvPr>
          <p:cNvSpPr>
            <a:spLocks noGrp="1"/>
          </p:cNvSpPr>
          <p:nvPr>
            <p:ph type="title"/>
          </p:nvPr>
        </p:nvSpPr>
        <p:spPr>
          <a:xfrm>
            <a:off x="0" y="-1"/>
            <a:ext cx="9144000" cy="1032765"/>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Results and Discussion </a:t>
            </a:r>
            <a:endParaRPr lang="en-US" b="1" dirty="0">
              <a:solidFill>
                <a:schemeClr val="tx1"/>
              </a:solidFill>
              <a:latin typeface="Times New Roman" pitchFamily="18" charset="0"/>
              <a:cs typeface="Times New Roman" pitchFamily="18" charset="0"/>
            </a:endParaRPr>
          </a:p>
        </p:txBody>
      </p:sp>
      <p:pic>
        <p:nvPicPr>
          <p:cNvPr id="6" name="object 5">
            <a:extLst>
              <a:ext uri="{FF2B5EF4-FFF2-40B4-BE49-F238E27FC236}">
                <a16:creationId xmlns:a16="http://schemas.microsoft.com/office/drawing/2014/main" id="{7C2432C9-062F-BE5D-1F3E-A70C75B09B41}"/>
              </a:ext>
            </a:extLst>
          </p:cNvPr>
          <p:cNvPicPr/>
          <p:nvPr/>
        </p:nvPicPr>
        <p:blipFill>
          <a:blip r:embed="rId2" cstate="print"/>
          <a:stretch>
            <a:fillRect/>
          </a:stretch>
        </p:blipFill>
        <p:spPr>
          <a:xfrm>
            <a:off x="38100" y="10033"/>
            <a:ext cx="1066799" cy="1022732"/>
          </a:xfrm>
          <a:prstGeom prst="rect">
            <a:avLst/>
          </a:prstGeom>
        </p:spPr>
      </p:pic>
      <p:pic>
        <p:nvPicPr>
          <p:cNvPr id="7" name="Picture 6">
            <a:extLst>
              <a:ext uri="{FF2B5EF4-FFF2-40B4-BE49-F238E27FC236}">
                <a16:creationId xmlns:a16="http://schemas.microsoft.com/office/drawing/2014/main" id="{A12D5F60-0F68-37AE-38AE-DB85A25BB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 name="Picture 1">
            <a:extLst>
              <a:ext uri="{FF2B5EF4-FFF2-40B4-BE49-F238E27FC236}">
                <a16:creationId xmlns:a16="http://schemas.microsoft.com/office/drawing/2014/main" id="{EE29D160-82C4-5DD7-C106-65559D1B56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8" t="9455" r="1617"/>
          <a:stretch>
            <a:fillRect/>
          </a:stretch>
        </p:blipFill>
        <p:spPr bwMode="auto">
          <a:xfrm>
            <a:off x="861059" y="1521080"/>
            <a:ext cx="7157417" cy="29190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179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0A343E-60FE-896B-7739-3C499B9EC52A}"/>
              </a:ext>
            </a:extLst>
          </p:cNvPr>
          <p:cNvSpPr>
            <a:spLocks noGrp="1"/>
          </p:cNvSpPr>
          <p:nvPr>
            <p:ph type="sldNum" sz="quarter" idx="12"/>
          </p:nvPr>
        </p:nvSpPr>
        <p:spPr/>
        <p:txBody>
          <a:bodyPr/>
          <a:lstStyle/>
          <a:p>
            <a:pPr>
              <a:defRPr/>
            </a:pPr>
            <a:fld id="{0E14ABD8-B1EB-4C07-9937-C8C4E38BDF00}" type="slidenum">
              <a:rPr lang="en-US" altLang="en-US" smtClean="0"/>
              <a:pPr>
                <a:defRPr/>
              </a:pPr>
              <a:t>25</a:t>
            </a:fld>
            <a:endParaRPr lang="en-US" altLang="en-US"/>
          </a:p>
        </p:txBody>
      </p:sp>
      <p:sp>
        <p:nvSpPr>
          <p:cNvPr id="4" name="Content Placeholder 3">
            <a:extLst>
              <a:ext uri="{FF2B5EF4-FFF2-40B4-BE49-F238E27FC236}">
                <a16:creationId xmlns:a16="http://schemas.microsoft.com/office/drawing/2014/main" id="{C2E573C0-B966-8186-7B27-FE1679FE6586}"/>
              </a:ext>
            </a:extLst>
          </p:cNvPr>
          <p:cNvSpPr>
            <a:spLocks noGrp="1"/>
          </p:cNvSpPr>
          <p:nvPr>
            <p:ph sz="quarter" idx="1"/>
          </p:nvPr>
        </p:nvSpPr>
        <p:spPr>
          <a:xfrm>
            <a:off x="457200" y="1077340"/>
            <a:ext cx="8229600" cy="3540379"/>
          </a:xfrm>
        </p:spPr>
        <p:txBody>
          <a:bodyPr>
            <a:normAutofit/>
          </a:bodyPr>
          <a:lstStyle/>
          <a:p>
            <a:r>
              <a:rPr lang="en-US" sz="1800" b="1" dirty="0">
                <a:latin typeface="Arial" panose="020B0604020202020204" pitchFamily="34" charset="0"/>
                <a:cs typeface="Arial" panose="020B0604020202020204" pitchFamily="34" charset="0"/>
              </a:rPr>
              <a:t>PAYMENT METHOD PAGE</a:t>
            </a:r>
            <a:endParaRPr lang="en-IN" sz="1800" dirty="0">
              <a:latin typeface="Arial" panose="020B0604020202020204" pitchFamily="34" charset="0"/>
              <a:cs typeface="Arial" panose="020B0604020202020204" pitchFamily="34" charset="0"/>
            </a:endParaRPr>
          </a:p>
          <a:p>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    </a:t>
            </a:r>
            <a:endParaRPr lang="en-IN" sz="18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6E99F97-49DA-6915-161E-08338539C8EF}"/>
              </a:ext>
            </a:extLst>
          </p:cNvPr>
          <p:cNvSpPr>
            <a:spLocks noGrp="1"/>
          </p:cNvSpPr>
          <p:nvPr>
            <p:ph type="title"/>
          </p:nvPr>
        </p:nvSpPr>
        <p:spPr>
          <a:xfrm>
            <a:off x="0" y="0"/>
            <a:ext cx="9144000" cy="1022732"/>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Results and Discussion </a:t>
            </a:r>
            <a:endParaRPr lang="en-US" b="1" dirty="0">
              <a:solidFill>
                <a:schemeClr val="tx1"/>
              </a:solidFill>
              <a:latin typeface="Times New Roman" pitchFamily="18" charset="0"/>
              <a:cs typeface="Times New Roman" pitchFamily="18" charset="0"/>
            </a:endParaRPr>
          </a:p>
        </p:txBody>
      </p:sp>
      <p:pic>
        <p:nvPicPr>
          <p:cNvPr id="6" name="object 5">
            <a:extLst>
              <a:ext uri="{FF2B5EF4-FFF2-40B4-BE49-F238E27FC236}">
                <a16:creationId xmlns:a16="http://schemas.microsoft.com/office/drawing/2014/main" id="{DF715B23-438A-D7F3-DC25-B0AF3A5721F4}"/>
              </a:ext>
            </a:extLst>
          </p:cNvPr>
          <p:cNvPicPr/>
          <p:nvPr/>
        </p:nvPicPr>
        <p:blipFill>
          <a:blip r:embed="rId2" cstate="print"/>
          <a:stretch>
            <a:fillRect/>
          </a:stretch>
        </p:blipFill>
        <p:spPr>
          <a:xfrm>
            <a:off x="38100" y="10033"/>
            <a:ext cx="1066799" cy="1022732"/>
          </a:xfrm>
          <a:prstGeom prst="rect">
            <a:avLst/>
          </a:prstGeom>
        </p:spPr>
      </p:pic>
      <p:pic>
        <p:nvPicPr>
          <p:cNvPr id="7" name="Picture 6">
            <a:extLst>
              <a:ext uri="{FF2B5EF4-FFF2-40B4-BE49-F238E27FC236}">
                <a16:creationId xmlns:a16="http://schemas.microsoft.com/office/drawing/2014/main" id="{12B61F12-2E12-F9DE-2668-848003469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 name="Picture 1">
            <a:extLst>
              <a:ext uri="{FF2B5EF4-FFF2-40B4-BE49-F238E27FC236}">
                <a16:creationId xmlns:a16="http://schemas.microsoft.com/office/drawing/2014/main" id="{24BDD7CC-D89D-ECC8-A436-A323A3C5D9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892"/>
          <a:stretch>
            <a:fillRect/>
          </a:stretch>
        </p:blipFill>
        <p:spPr bwMode="auto">
          <a:xfrm>
            <a:off x="571499" y="1474945"/>
            <a:ext cx="4000501" cy="304501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EC0D283-AB2A-1A2E-53F6-3B69AC6B8AD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9028"/>
          <a:stretch>
            <a:fillRect/>
          </a:stretch>
        </p:blipFill>
        <p:spPr bwMode="auto">
          <a:xfrm>
            <a:off x="4686299" y="1512570"/>
            <a:ext cx="3886201" cy="30073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015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F2F869-FE09-67B7-8922-D858C8E5F115}"/>
              </a:ext>
            </a:extLst>
          </p:cNvPr>
          <p:cNvSpPr>
            <a:spLocks noGrp="1"/>
          </p:cNvSpPr>
          <p:nvPr>
            <p:ph type="sldNum" sz="quarter" idx="12"/>
          </p:nvPr>
        </p:nvSpPr>
        <p:spPr/>
        <p:txBody>
          <a:bodyPr/>
          <a:lstStyle/>
          <a:p>
            <a:pPr>
              <a:defRPr/>
            </a:pPr>
            <a:fld id="{0E14ABD8-B1EB-4C07-9937-C8C4E38BDF00}" type="slidenum">
              <a:rPr lang="en-US" altLang="en-US" smtClean="0"/>
              <a:pPr>
                <a:defRPr/>
              </a:pPr>
              <a:t>26</a:t>
            </a:fld>
            <a:endParaRPr lang="en-US" altLang="en-US"/>
          </a:p>
        </p:txBody>
      </p:sp>
      <p:sp>
        <p:nvSpPr>
          <p:cNvPr id="4" name="Content Placeholder 3">
            <a:extLst>
              <a:ext uri="{FF2B5EF4-FFF2-40B4-BE49-F238E27FC236}">
                <a16:creationId xmlns:a16="http://schemas.microsoft.com/office/drawing/2014/main" id="{2FAD6EA4-A66E-2643-1923-411689A23FF6}"/>
              </a:ext>
            </a:extLst>
          </p:cNvPr>
          <p:cNvSpPr>
            <a:spLocks noGrp="1"/>
          </p:cNvSpPr>
          <p:nvPr>
            <p:ph sz="quarter" idx="1"/>
          </p:nvPr>
        </p:nvSpPr>
        <p:spPr>
          <a:xfrm>
            <a:off x="457200" y="1077342"/>
            <a:ext cx="8229600" cy="3540378"/>
          </a:xfrm>
        </p:spPr>
        <p:txBody>
          <a:bodyPr>
            <a:normAutofit/>
          </a:bodyPr>
          <a:lstStyle/>
          <a:p>
            <a:r>
              <a:rPr lang="en-US" sz="1800" b="1" dirty="0">
                <a:latin typeface="Arial" panose="020B0604020202020204" pitchFamily="34" charset="0"/>
                <a:cs typeface="Arial" panose="020B0604020202020204" pitchFamily="34" charset="0"/>
              </a:rPr>
              <a:t>PAYMENT SUCCESS PAGE        </a:t>
            </a:r>
            <a:endParaRPr lang="en-IN"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                                    </a:t>
            </a:r>
          </a:p>
          <a:p>
            <a:pPr marL="0" indent="0">
              <a:buNone/>
            </a:pPr>
            <a:endParaRPr lang="en-IN" sz="18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C223767B-DAC0-ED16-217F-695E5DD1E90A}"/>
              </a:ext>
            </a:extLst>
          </p:cNvPr>
          <p:cNvSpPr>
            <a:spLocks noGrp="1"/>
          </p:cNvSpPr>
          <p:nvPr>
            <p:ph type="title"/>
          </p:nvPr>
        </p:nvSpPr>
        <p:spPr>
          <a:xfrm>
            <a:off x="0" y="-1"/>
            <a:ext cx="9144000" cy="1032765"/>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Results and Discussion </a:t>
            </a:r>
            <a:endParaRPr lang="en-US" b="1" dirty="0">
              <a:solidFill>
                <a:schemeClr val="tx1"/>
              </a:solidFill>
              <a:latin typeface="Times New Roman" pitchFamily="18" charset="0"/>
              <a:cs typeface="Times New Roman" pitchFamily="18" charset="0"/>
            </a:endParaRPr>
          </a:p>
        </p:txBody>
      </p:sp>
      <p:pic>
        <p:nvPicPr>
          <p:cNvPr id="6" name="object 5">
            <a:extLst>
              <a:ext uri="{FF2B5EF4-FFF2-40B4-BE49-F238E27FC236}">
                <a16:creationId xmlns:a16="http://schemas.microsoft.com/office/drawing/2014/main" id="{485597F7-EF97-10D8-D026-EDF2873832EF}"/>
              </a:ext>
            </a:extLst>
          </p:cNvPr>
          <p:cNvPicPr/>
          <p:nvPr/>
        </p:nvPicPr>
        <p:blipFill>
          <a:blip r:embed="rId2" cstate="print"/>
          <a:stretch>
            <a:fillRect/>
          </a:stretch>
        </p:blipFill>
        <p:spPr>
          <a:xfrm>
            <a:off x="38100" y="10033"/>
            <a:ext cx="1066799" cy="1022732"/>
          </a:xfrm>
          <a:prstGeom prst="rect">
            <a:avLst/>
          </a:prstGeom>
        </p:spPr>
      </p:pic>
      <p:pic>
        <p:nvPicPr>
          <p:cNvPr id="7" name="Picture 6">
            <a:extLst>
              <a:ext uri="{FF2B5EF4-FFF2-40B4-BE49-F238E27FC236}">
                <a16:creationId xmlns:a16="http://schemas.microsoft.com/office/drawing/2014/main" id="{3F917144-C4A1-3EB3-176C-C67410C0C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 name="Picture 1">
            <a:extLst>
              <a:ext uri="{FF2B5EF4-FFF2-40B4-BE49-F238E27FC236}">
                <a16:creationId xmlns:a16="http://schemas.microsoft.com/office/drawing/2014/main" id="{B114F44B-62EB-7B20-2D62-D6A798423BA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31" t="8982" r="1351" b="1202"/>
          <a:stretch>
            <a:fillRect/>
          </a:stretch>
        </p:blipFill>
        <p:spPr bwMode="auto">
          <a:xfrm>
            <a:off x="842381" y="1517960"/>
            <a:ext cx="7176095" cy="2895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9421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1D3BFC-63F5-2011-11E0-1201F670A244}"/>
              </a:ext>
            </a:extLst>
          </p:cNvPr>
          <p:cNvSpPr>
            <a:spLocks noGrp="1"/>
          </p:cNvSpPr>
          <p:nvPr>
            <p:ph type="sldNum" sz="quarter" idx="12"/>
          </p:nvPr>
        </p:nvSpPr>
        <p:spPr/>
        <p:txBody>
          <a:bodyPr/>
          <a:lstStyle/>
          <a:p>
            <a:pPr>
              <a:defRPr/>
            </a:pPr>
            <a:fld id="{0E14ABD8-B1EB-4C07-9937-C8C4E38BDF00}" type="slidenum">
              <a:rPr lang="en-US" altLang="en-US" smtClean="0"/>
              <a:pPr>
                <a:defRPr/>
              </a:pPr>
              <a:t>27</a:t>
            </a:fld>
            <a:endParaRPr lang="en-US" altLang="en-US"/>
          </a:p>
        </p:txBody>
      </p:sp>
      <p:sp>
        <p:nvSpPr>
          <p:cNvPr id="4" name="Content Placeholder 3">
            <a:extLst>
              <a:ext uri="{FF2B5EF4-FFF2-40B4-BE49-F238E27FC236}">
                <a16:creationId xmlns:a16="http://schemas.microsoft.com/office/drawing/2014/main" id="{A10061C5-B9F8-3242-BA03-121988DF74DF}"/>
              </a:ext>
            </a:extLst>
          </p:cNvPr>
          <p:cNvSpPr>
            <a:spLocks noGrp="1"/>
          </p:cNvSpPr>
          <p:nvPr>
            <p:ph sz="quarter" idx="1"/>
          </p:nvPr>
        </p:nvSpPr>
        <p:spPr>
          <a:xfrm>
            <a:off x="457200" y="1077342"/>
            <a:ext cx="8229600" cy="3540378"/>
          </a:xfrm>
        </p:spPr>
        <p:txBody>
          <a:bodyPr>
            <a:normAutofit/>
          </a:bodyPr>
          <a:lstStyle/>
          <a:p>
            <a:pPr marL="0" indent="0">
              <a:buNone/>
            </a:pPr>
            <a:r>
              <a:rPr lang="en-US" sz="1800" b="1" dirty="0">
                <a:latin typeface="Arial" panose="020B0604020202020204" pitchFamily="34" charset="0"/>
                <a:cs typeface="Arial" panose="020B0604020202020204" pitchFamily="34" charset="0"/>
              </a:rPr>
              <a:t>TICKET SHOWING PAGE</a:t>
            </a:r>
            <a:endParaRPr lang="en-IN" sz="1800" dirty="0">
              <a:latin typeface="Arial" panose="020B0604020202020204" pitchFamily="34" charset="0"/>
              <a:cs typeface="Arial" panose="020B0604020202020204" pitchFamily="34" charset="0"/>
            </a:endParaRPr>
          </a:p>
          <a:p>
            <a:pPr marL="0" indent="0">
              <a:buNone/>
            </a:pPr>
            <a:endParaRPr lang="en-IN" sz="18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5B449A31-08B6-93E4-1DF0-D1DA54773EC0}"/>
              </a:ext>
            </a:extLst>
          </p:cNvPr>
          <p:cNvSpPr>
            <a:spLocks noGrp="1"/>
          </p:cNvSpPr>
          <p:nvPr>
            <p:ph type="title"/>
          </p:nvPr>
        </p:nvSpPr>
        <p:spPr>
          <a:xfrm>
            <a:off x="0" y="-1"/>
            <a:ext cx="9144000" cy="1022731"/>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Results and Discussion </a:t>
            </a:r>
            <a:endParaRPr lang="en-US" b="1" dirty="0">
              <a:solidFill>
                <a:schemeClr val="tx1"/>
              </a:solidFill>
              <a:latin typeface="Times New Roman" pitchFamily="18" charset="0"/>
              <a:cs typeface="Times New Roman" pitchFamily="18" charset="0"/>
            </a:endParaRPr>
          </a:p>
        </p:txBody>
      </p:sp>
      <p:pic>
        <p:nvPicPr>
          <p:cNvPr id="6" name="object 5">
            <a:extLst>
              <a:ext uri="{FF2B5EF4-FFF2-40B4-BE49-F238E27FC236}">
                <a16:creationId xmlns:a16="http://schemas.microsoft.com/office/drawing/2014/main" id="{BF72F84F-4042-D4CB-1BC5-12C762B3F92D}"/>
              </a:ext>
            </a:extLst>
          </p:cNvPr>
          <p:cNvPicPr/>
          <p:nvPr/>
        </p:nvPicPr>
        <p:blipFill>
          <a:blip r:embed="rId2" cstate="print"/>
          <a:stretch>
            <a:fillRect/>
          </a:stretch>
        </p:blipFill>
        <p:spPr>
          <a:xfrm>
            <a:off x="38100" y="10033"/>
            <a:ext cx="1066799" cy="1022732"/>
          </a:xfrm>
          <a:prstGeom prst="rect">
            <a:avLst/>
          </a:prstGeom>
        </p:spPr>
      </p:pic>
      <p:pic>
        <p:nvPicPr>
          <p:cNvPr id="7" name="Picture 6">
            <a:extLst>
              <a:ext uri="{FF2B5EF4-FFF2-40B4-BE49-F238E27FC236}">
                <a16:creationId xmlns:a16="http://schemas.microsoft.com/office/drawing/2014/main" id="{4386ACAD-E58D-7E41-52AD-1F5D15F04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 name="Picture 1">
            <a:extLst>
              <a:ext uri="{FF2B5EF4-FFF2-40B4-BE49-F238E27FC236}">
                <a16:creationId xmlns:a16="http://schemas.microsoft.com/office/drawing/2014/main" id="{55E47355-4326-4712-D57E-E892A6A8386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28" t="10872" r="3079"/>
          <a:stretch>
            <a:fillRect/>
          </a:stretch>
        </p:blipFill>
        <p:spPr bwMode="auto">
          <a:xfrm>
            <a:off x="706244" y="1566243"/>
            <a:ext cx="7312232" cy="2873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1516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9CAA8A-DCC8-75D2-8F20-7AB1B328C0D5}"/>
              </a:ext>
            </a:extLst>
          </p:cNvPr>
          <p:cNvSpPr>
            <a:spLocks noGrp="1"/>
          </p:cNvSpPr>
          <p:nvPr>
            <p:ph type="sldNum" sz="quarter" idx="12"/>
          </p:nvPr>
        </p:nvSpPr>
        <p:spPr/>
        <p:txBody>
          <a:bodyPr/>
          <a:lstStyle/>
          <a:p>
            <a:pPr>
              <a:defRPr/>
            </a:pPr>
            <a:fld id="{0E14ABD8-B1EB-4C07-9937-C8C4E38BDF00}" type="slidenum">
              <a:rPr lang="en-US" altLang="en-US" smtClean="0"/>
              <a:pPr>
                <a:defRPr/>
              </a:pPr>
              <a:t>28</a:t>
            </a:fld>
            <a:endParaRPr lang="en-US" altLang="en-US"/>
          </a:p>
        </p:txBody>
      </p:sp>
      <p:sp>
        <p:nvSpPr>
          <p:cNvPr id="4" name="Content Placeholder 3">
            <a:extLst>
              <a:ext uri="{FF2B5EF4-FFF2-40B4-BE49-F238E27FC236}">
                <a16:creationId xmlns:a16="http://schemas.microsoft.com/office/drawing/2014/main" id="{D7B8174C-9552-8C83-7190-098BA1F1ACDF}"/>
              </a:ext>
            </a:extLst>
          </p:cNvPr>
          <p:cNvSpPr>
            <a:spLocks noGrp="1"/>
          </p:cNvSpPr>
          <p:nvPr>
            <p:ph sz="quarter" idx="1"/>
          </p:nvPr>
        </p:nvSpPr>
        <p:spPr>
          <a:xfrm>
            <a:off x="457200" y="1144858"/>
            <a:ext cx="8229600" cy="3472861"/>
          </a:xfrm>
        </p:spPr>
        <p:txBody>
          <a:bodyPr>
            <a:normAutofit/>
          </a:bodyPr>
          <a:lstStyle/>
          <a:p>
            <a:r>
              <a:rPr lang="en-US" sz="1800" b="1" dirty="0">
                <a:latin typeface="Arial" panose="020B0604020202020204" pitchFamily="34" charset="0"/>
                <a:cs typeface="Arial" panose="020B0604020202020204" pitchFamily="34" charset="0"/>
              </a:rPr>
              <a:t>ADMIN LOGIN PAGE        </a:t>
            </a:r>
            <a:endParaRPr lang="en-IN" sz="1800" dirty="0">
              <a:latin typeface="Arial" panose="020B0604020202020204" pitchFamily="34" charset="0"/>
              <a:cs typeface="Arial" panose="020B0604020202020204" pitchFamily="34" charset="0"/>
            </a:endParaRPr>
          </a:p>
          <a:p>
            <a:endParaRPr lang="en-US" sz="1800" b="1" dirty="0">
              <a:latin typeface="Arial" panose="020B0604020202020204" pitchFamily="34" charset="0"/>
              <a:cs typeface="Arial" panose="020B0604020202020204" pitchFamily="34" charset="0"/>
            </a:endParaRPr>
          </a:p>
          <a:p>
            <a:pPr marL="0" indent="0">
              <a:buNone/>
            </a:pPr>
            <a:endParaRPr lang="en-IN" sz="18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A7851B3-E684-D67F-9096-61722868C57E}"/>
              </a:ext>
            </a:extLst>
          </p:cNvPr>
          <p:cNvSpPr>
            <a:spLocks noGrp="1"/>
          </p:cNvSpPr>
          <p:nvPr>
            <p:ph type="title"/>
          </p:nvPr>
        </p:nvSpPr>
        <p:spPr>
          <a:xfrm>
            <a:off x="0" y="-1"/>
            <a:ext cx="9144000" cy="1032765"/>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Results and Discussion </a:t>
            </a:r>
            <a:endParaRPr lang="en-US" b="1" dirty="0">
              <a:solidFill>
                <a:schemeClr val="tx1"/>
              </a:solidFill>
              <a:latin typeface="Times New Roman" pitchFamily="18" charset="0"/>
              <a:cs typeface="Times New Roman" pitchFamily="18" charset="0"/>
            </a:endParaRPr>
          </a:p>
        </p:txBody>
      </p:sp>
      <p:pic>
        <p:nvPicPr>
          <p:cNvPr id="6" name="object 5">
            <a:extLst>
              <a:ext uri="{FF2B5EF4-FFF2-40B4-BE49-F238E27FC236}">
                <a16:creationId xmlns:a16="http://schemas.microsoft.com/office/drawing/2014/main" id="{385E99A8-BD61-AC9A-3E11-DA6CEF94249A}"/>
              </a:ext>
            </a:extLst>
          </p:cNvPr>
          <p:cNvPicPr/>
          <p:nvPr/>
        </p:nvPicPr>
        <p:blipFill>
          <a:blip r:embed="rId2" cstate="print"/>
          <a:stretch>
            <a:fillRect/>
          </a:stretch>
        </p:blipFill>
        <p:spPr>
          <a:xfrm>
            <a:off x="38100" y="10033"/>
            <a:ext cx="1066799" cy="1022732"/>
          </a:xfrm>
          <a:prstGeom prst="rect">
            <a:avLst/>
          </a:prstGeom>
        </p:spPr>
      </p:pic>
      <p:pic>
        <p:nvPicPr>
          <p:cNvPr id="7" name="Picture 6">
            <a:extLst>
              <a:ext uri="{FF2B5EF4-FFF2-40B4-BE49-F238E27FC236}">
                <a16:creationId xmlns:a16="http://schemas.microsoft.com/office/drawing/2014/main" id="{12677AB5-4787-6F3A-B244-B2F85C206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 name="Picture 1">
            <a:extLst>
              <a:ext uri="{FF2B5EF4-FFF2-40B4-BE49-F238E27FC236}">
                <a16:creationId xmlns:a16="http://schemas.microsoft.com/office/drawing/2014/main" id="{CF4EEDAB-9E22-98A2-87A9-31FF4C1AEC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31" t="10636" r="1751" b="1674"/>
          <a:stretch>
            <a:fillRect/>
          </a:stretch>
        </p:blipFill>
        <p:spPr bwMode="auto">
          <a:xfrm>
            <a:off x="838943" y="1574553"/>
            <a:ext cx="7179533" cy="28270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2053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442E61-DF49-5341-08E2-D23824A9A470}"/>
              </a:ext>
            </a:extLst>
          </p:cNvPr>
          <p:cNvSpPr>
            <a:spLocks noGrp="1"/>
          </p:cNvSpPr>
          <p:nvPr>
            <p:ph type="sldNum" sz="quarter" idx="12"/>
          </p:nvPr>
        </p:nvSpPr>
        <p:spPr/>
        <p:txBody>
          <a:bodyPr/>
          <a:lstStyle/>
          <a:p>
            <a:pPr>
              <a:defRPr/>
            </a:pPr>
            <a:fld id="{0E14ABD8-B1EB-4C07-9937-C8C4E38BDF00}" type="slidenum">
              <a:rPr lang="en-US" altLang="en-US" smtClean="0"/>
              <a:pPr>
                <a:defRPr/>
              </a:pPr>
              <a:t>29</a:t>
            </a:fld>
            <a:endParaRPr lang="en-US" altLang="en-US"/>
          </a:p>
        </p:txBody>
      </p:sp>
      <p:sp>
        <p:nvSpPr>
          <p:cNvPr id="4" name="Content Placeholder 3">
            <a:extLst>
              <a:ext uri="{FF2B5EF4-FFF2-40B4-BE49-F238E27FC236}">
                <a16:creationId xmlns:a16="http://schemas.microsoft.com/office/drawing/2014/main" id="{BCBB8C34-289E-25B3-1D2E-54E38DAE75E1}"/>
              </a:ext>
            </a:extLst>
          </p:cNvPr>
          <p:cNvSpPr>
            <a:spLocks noGrp="1"/>
          </p:cNvSpPr>
          <p:nvPr>
            <p:ph sz="quarter" idx="1"/>
          </p:nvPr>
        </p:nvSpPr>
        <p:spPr>
          <a:xfrm>
            <a:off x="457200" y="1077340"/>
            <a:ext cx="8229600" cy="3540379"/>
          </a:xfrm>
        </p:spPr>
        <p:txBody>
          <a:bodyPr>
            <a:normAutofit/>
          </a:bodyPr>
          <a:lstStyle/>
          <a:p>
            <a:r>
              <a:rPr lang="en-US" sz="1800" b="1" dirty="0">
                <a:latin typeface="Arial" panose="020B0604020202020204" pitchFamily="34" charset="0"/>
                <a:cs typeface="Arial" panose="020B0604020202020204" pitchFamily="34" charset="0"/>
              </a:rPr>
              <a:t>ADMIN DASHBOARD</a:t>
            </a:r>
            <a:endParaRPr lang="en-IN" sz="1800" dirty="0">
              <a:latin typeface="Arial" panose="020B0604020202020204" pitchFamily="34" charset="0"/>
              <a:cs typeface="Arial" panose="020B0604020202020204" pitchFamily="34" charset="0"/>
            </a:endParaRPr>
          </a:p>
          <a:p>
            <a:endParaRPr lang="en-US" sz="1800" b="1" dirty="0">
              <a:latin typeface="Arial" panose="020B0604020202020204" pitchFamily="34" charset="0"/>
              <a:cs typeface="Arial" panose="020B0604020202020204" pitchFamily="34" charset="0"/>
            </a:endParaRPr>
          </a:p>
          <a:p>
            <a:pPr marL="0" indent="0">
              <a:buNone/>
            </a:pPr>
            <a:endParaRPr lang="en-IN" sz="18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8A5DE553-C86C-E0EC-178E-844374B03999}"/>
              </a:ext>
            </a:extLst>
          </p:cNvPr>
          <p:cNvSpPr>
            <a:spLocks noGrp="1"/>
          </p:cNvSpPr>
          <p:nvPr>
            <p:ph type="title"/>
          </p:nvPr>
        </p:nvSpPr>
        <p:spPr>
          <a:xfrm>
            <a:off x="0" y="0"/>
            <a:ext cx="9144000" cy="1022732"/>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Results and Discussion </a:t>
            </a:r>
            <a:endParaRPr lang="en-US" b="1" dirty="0">
              <a:solidFill>
                <a:schemeClr val="tx1"/>
              </a:solidFill>
              <a:latin typeface="Times New Roman" pitchFamily="18" charset="0"/>
              <a:cs typeface="Times New Roman" pitchFamily="18" charset="0"/>
            </a:endParaRPr>
          </a:p>
        </p:txBody>
      </p:sp>
      <p:pic>
        <p:nvPicPr>
          <p:cNvPr id="6" name="object 5">
            <a:extLst>
              <a:ext uri="{FF2B5EF4-FFF2-40B4-BE49-F238E27FC236}">
                <a16:creationId xmlns:a16="http://schemas.microsoft.com/office/drawing/2014/main" id="{B1893C36-5B9C-9E55-8BB2-79ED2B963FCF}"/>
              </a:ext>
            </a:extLst>
          </p:cNvPr>
          <p:cNvPicPr/>
          <p:nvPr/>
        </p:nvPicPr>
        <p:blipFill>
          <a:blip r:embed="rId2" cstate="print"/>
          <a:stretch>
            <a:fillRect/>
          </a:stretch>
        </p:blipFill>
        <p:spPr>
          <a:xfrm>
            <a:off x="38100" y="10033"/>
            <a:ext cx="1066799" cy="1022732"/>
          </a:xfrm>
          <a:prstGeom prst="rect">
            <a:avLst/>
          </a:prstGeom>
        </p:spPr>
      </p:pic>
      <p:pic>
        <p:nvPicPr>
          <p:cNvPr id="7" name="Picture 6">
            <a:extLst>
              <a:ext uri="{FF2B5EF4-FFF2-40B4-BE49-F238E27FC236}">
                <a16:creationId xmlns:a16="http://schemas.microsoft.com/office/drawing/2014/main" id="{D1ED3D64-5D43-C328-6C18-BB851805E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 name="Picture 1">
            <a:extLst>
              <a:ext uri="{FF2B5EF4-FFF2-40B4-BE49-F238E27FC236}">
                <a16:creationId xmlns:a16="http://schemas.microsoft.com/office/drawing/2014/main" id="{76B3B926-1A34-6034-6D1B-CAA52A4E7E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 t="9975" r="1045" b="512"/>
          <a:stretch>
            <a:fillRect/>
          </a:stretch>
        </p:blipFill>
        <p:spPr bwMode="auto">
          <a:xfrm>
            <a:off x="826397" y="1423731"/>
            <a:ext cx="7192079" cy="3248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4490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4323-5210-80A9-6891-2FD74992CE91}"/>
              </a:ext>
            </a:extLst>
          </p:cNvPr>
          <p:cNvSpPr>
            <a:spLocks noGrp="1"/>
          </p:cNvSpPr>
          <p:nvPr>
            <p:ph type="title"/>
          </p:nvPr>
        </p:nvSpPr>
        <p:spPr>
          <a:xfrm>
            <a:off x="0" y="-19051"/>
            <a:ext cx="9161477" cy="1069657"/>
          </a:xfrm>
          <a:solidFill>
            <a:schemeClr val="bg2">
              <a:lumMod val="75000"/>
            </a:schemeClr>
          </a:solidFill>
        </p:spPr>
        <p:txBody>
          <a:bodyPr anchor="ctr">
            <a:noAutofit/>
          </a:bodyPr>
          <a:lstStyle/>
          <a:p>
            <a:pPr algn="ctr"/>
            <a:r>
              <a:rPr lang="en-IN" b="1" dirty="0">
                <a:solidFill>
                  <a:schemeClr val="tx1"/>
                </a:solidFill>
                <a:latin typeface="Times New Roman" pitchFamily="18" charset="0"/>
                <a:cs typeface="Times New Roman" pitchFamily="18" charset="0"/>
              </a:rPr>
              <a:t>Introduction</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921C23A5-3836-E986-E59E-625D0AB8CE91}"/>
              </a:ext>
            </a:extLst>
          </p:cNvPr>
          <p:cNvSpPr>
            <a:spLocks noGrp="1"/>
          </p:cNvSpPr>
          <p:nvPr>
            <p:ph type="sldNum" sz="quarter" idx="12"/>
          </p:nvPr>
        </p:nvSpPr>
        <p:spPr/>
        <p:txBody>
          <a:bodyPr/>
          <a:lstStyle/>
          <a:p>
            <a:pPr>
              <a:defRPr/>
            </a:pPr>
            <a:fld id="{0E14ABD8-B1EB-4C07-9937-C8C4E38BDF00}" type="slidenum">
              <a:rPr lang="en-US" altLang="en-US" smtClean="0"/>
              <a:pPr>
                <a:defRPr/>
              </a:pPr>
              <a:t>3</a:t>
            </a:fld>
            <a:endParaRPr lang="en-US" altLang="en-US"/>
          </a:p>
        </p:txBody>
      </p:sp>
      <p:sp>
        <p:nvSpPr>
          <p:cNvPr id="3" name="Content Placeholder 2">
            <a:extLst>
              <a:ext uri="{FF2B5EF4-FFF2-40B4-BE49-F238E27FC236}">
                <a16:creationId xmlns:a16="http://schemas.microsoft.com/office/drawing/2014/main" id="{5753BF69-1C78-F823-3EFC-69FA8564C97F}"/>
              </a:ext>
            </a:extLst>
          </p:cNvPr>
          <p:cNvSpPr>
            <a:spLocks noGrp="1"/>
          </p:cNvSpPr>
          <p:nvPr>
            <p:ph sz="quarter" idx="1"/>
          </p:nvPr>
        </p:nvSpPr>
        <p:spPr>
          <a:xfrm>
            <a:off x="612648" y="1200150"/>
            <a:ext cx="7668991" cy="3417570"/>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The Movie Ticket Booking System aims to digitize and streamline the traditional method of purchasing movie tickets. Users can explore available movies, view detailed show information, choose seats, make payments, and share feedback all from a single website. The admin side allows complete control over movie management, show schedules, and booking records. By integrating multiple modules such as booking pages, payment options, QR payment, and reviews, the system delivers a seamless and efficient ticket booking experience for both users and administrators.</a:t>
            </a:r>
            <a:endParaRPr lang="en-IN" sz="17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70435348-15A1-53FC-4018-C101F3B11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0" name="object 5">
            <a:extLst>
              <a:ext uri="{FF2B5EF4-FFF2-40B4-BE49-F238E27FC236}">
                <a16:creationId xmlns:a16="http://schemas.microsoft.com/office/drawing/2014/main" id="{0F1DB665-C94E-7D91-2D0B-A161655430F1}"/>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1414699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EDA5A0-D67E-044C-DB44-E43283C30A52}"/>
              </a:ext>
            </a:extLst>
          </p:cNvPr>
          <p:cNvSpPr>
            <a:spLocks noGrp="1"/>
          </p:cNvSpPr>
          <p:nvPr>
            <p:ph type="sldNum" sz="quarter" idx="12"/>
          </p:nvPr>
        </p:nvSpPr>
        <p:spPr/>
        <p:txBody>
          <a:bodyPr/>
          <a:lstStyle/>
          <a:p>
            <a:pPr>
              <a:defRPr/>
            </a:pPr>
            <a:fld id="{0E14ABD8-B1EB-4C07-9937-C8C4E38BDF00}" type="slidenum">
              <a:rPr lang="en-US" altLang="en-US" smtClean="0"/>
              <a:pPr>
                <a:defRPr/>
              </a:pPr>
              <a:t>30</a:t>
            </a:fld>
            <a:endParaRPr lang="en-US" altLang="en-US"/>
          </a:p>
        </p:txBody>
      </p:sp>
      <p:sp>
        <p:nvSpPr>
          <p:cNvPr id="4" name="Content Placeholder 3">
            <a:extLst>
              <a:ext uri="{FF2B5EF4-FFF2-40B4-BE49-F238E27FC236}">
                <a16:creationId xmlns:a16="http://schemas.microsoft.com/office/drawing/2014/main" id="{F265C2F3-2EA0-1BF0-75A5-5D3BE042A85A}"/>
              </a:ext>
            </a:extLst>
          </p:cNvPr>
          <p:cNvSpPr>
            <a:spLocks noGrp="1"/>
          </p:cNvSpPr>
          <p:nvPr>
            <p:ph sz="quarter" idx="1"/>
          </p:nvPr>
        </p:nvSpPr>
        <p:spPr>
          <a:xfrm>
            <a:off x="457200" y="1067308"/>
            <a:ext cx="8229600" cy="3550412"/>
          </a:xfrm>
        </p:spPr>
        <p:txBody>
          <a:bodyPr>
            <a:normAutofit/>
          </a:bodyPr>
          <a:lstStyle/>
          <a:p>
            <a:r>
              <a:rPr lang="en-US" sz="1800" b="1" dirty="0">
                <a:latin typeface="Arial" panose="020B0604020202020204" pitchFamily="34" charset="0"/>
                <a:cs typeface="Arial" panose="020B0604020202020204" pitchFamily="34" charset="0"/>
              </a:rPr>
              <a:t>REVIEW AND FEEDBACK PAGE        </a:t>
            </a:r>
            <a:endParaRPr lang="en-IN" sz="1800" dirty="0">
              <a:latin typeface="Arial" panose="020B0604020202020204" pitchFamily="34" charset="0"/>
              <a:cs typeface="Arial" panose="020B0604020202020204" pitchFamily="34" charset="0"/>
            </a:endParaRPr>
          </a:p>
          <a:p>
            <a:endParaRPr lang="en-US" sz="1800" b="1" dirty="0">
              <a:latin typeface="Arial" panose="020B0604020202020204" pitchFamily="34" charset="0"/>
              <a:cs typeface="Arial" panose="020B0604020202020204" pitchFamily="34" charset="0"/>
            </a:endParaRPr>
          </a:p>
          <a:p>
            <a:pPr marL="0" indent="0">
              <a:buNone/>
            </a:pPr>
            <a:endParaRPr lang="en-IN" sz="18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086E72E4-6C08-547E-F160-776E427B77CA}"/>
              </a:ext>
            </a:extLst>
          </p:cNvPr>
          <p:cNvSpPr>
            <a:spLocks noGrp="1"/>
          </p:cNvSpPr>
          <p:nvPr>
            <p:ph type="title"/>
          </p:nvPr>
        </p:nvSpPr>
        <p:spPr>
          <a:xfrm>
            <a:off x="0" y="-1"/>
            <a:ext cx="9144000" cy="1022731"/>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Results and Discussion </a:t>
            </a:r>
            <a:endParaRPr lang="en-US" b="1" dirty="0">
              <a:solidFill>
                <a:schemeClr val="tx1"/>
              </a:solidFill>
              <a:latin typeface="Times New Roman" pitchFamily="18" charset="0"/>
              <a:cs typeface="Times New Roman" pitchFamily="18" charset="0"/>
            </a:endParaRPr>
          </a:p>
        </p:txBody>
      </p:sp>
      <p:pic>
        <p:nvPicPr>
          <p:cNvPr id="6" name="object 5">
            <a:extLst>
              <a:ext uri="{FF2B5EF4-FFF2-40B4-BE49-F238E27FC236}">
                <a16:creationId xmlns:a16="http://schemas.microsoft.com/office/drawing/2014/main" id="{1C2CF381-D8BF-7051-6A05-6820E33C7DC9}"/>
              </a:ext>
            </a:extLst>
          </p:cNvPr>
          <p:cNvPicPr/>
          <p:nvPr/>
        </p:nvPicPr>
        <p:blipFill>
          <a:blip r:embed="rId2" cstate="print"/>
          <a:stretch>
            <a:fillRect/>
          </a:stretch>
        </p:blipFill>
        <p:spPr>
          <a:xfrm>
            <a:off x="38100" y="10033"/>
            <a:ext cx="1066799" cy="1022732"/>
          </a:xfrm>
          <a:prstGeom prst="rect">
            <a:avLst/>
          </a:prstGeom>
        </p:spPr>
      </p:pic>
      <p:pic>
        <p:nvPicPr>
          <p:cNvPr id="7" name="Picture 6">
            <a:extLst>
              <a:ext uri="{FF2B5EF4-FFF2-40B4-BE49-F238E27FC236}">
                <a16:creationId xmlns:a16="http://schemas.microsoft.com/office/drawing/2014/main" id="{21D33EBC-D8E1-B3E8-9ADF-9E0B679AD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 name="Picture 1">
            <a:extLst>
              <a:ext uri="{FF2B5EF4-FFF2-40B4-BE49-F238E27FC236}">
                <a16:creationId xmlns:a16="http://schemas.microsoft.com/office/drawing/2014/main" id="{4168A161-850A-F882-7276-F2DA53257F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97" t="9793" r="953" b="1842"/>
          <a:stretch>
            <a:fillRect/>
          </a:stretch>
        </p:blipFill>
        <p:spPr bwMode="auto">
          <a:xfrm>
            <a:off x="823703" y="1465176"/>
            <a:ext cx="7194774" cy="31971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6482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57275"/>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Conclusion</a:t>
            </a:r>
            <a:endParaRPr lang="en-US"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0E14ABD8-B1EB-4C07-9937-C8C4E38BDF00}" type="slidenum">
              <a:rPr lang="en-US" altLang="en-US" smtClean="0"/>
              <a:pPr>
                <a:defRPr/>
              </a:pPr>
              <a:t>31</a:t>
            </a:fld>
            <a:endParaRPr lang="en-US" altLang="en-US"/>
          </a:p>
        </p:txBody>
      </p:sp>
      <p:sp>
        <p:nvSpPr>
          <p:cNvPr id="5" name="Content Placeholder 4"/>
          <p:cNvSpPr>
            <a:spLocks noGrp="1"/>
          </p:cNvSpPr>
          <p:nvPr>
            <p:ph sz="quarter" idx="1"/>
          </p:nvPr>
        </p:nvSpPr>
        <p:spPr>
          <a:xfrm>
            <a:off x="676507" y="1276350"/>
            <a:ext cx="7627434" cy="3341370"/>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The Movie Ticket Booking System provides a convenient and efficient platform for users to browse movies, book seats, and make secure payments. With its user-friendly interface, real-time seat tracking, and powerful admin controls, the system ensures smooth operation for both customers and administrators while simplifying the entire ticket booking process.</a:t>
            </a:r>
          </a:p>
        </p:txBody>
      </p:sp>
      <p:pic>
        <p:nvPicPr>
          <p:cNvPr id="7" name="object 5">
            <a:extLst>
              <a:ext uri="{FF2B5EF4-FFF2-40B4-BE49-F238E27FC236}">
                <a16:creationId xmlns:a16="http://schemas.microsoft.com/office/drawing/2014/main" id="{A10C4F86-F378-BBF0-4E43-0F2D5497AAF7}"/>
              </a:ext>
            </a:extLst>
          </p:cNvPr>
          <p:cNvPicPr/>
          <p:nvPr/>
        </p:nvPicPr>
        <p:blipFill>
          <a:blip r:embed="rId2" cstate="print"/>
          <a:stretch>
            <a:fillRect/>
          </a:stretch>
        </p:blipFill>
        <p:spPr>
          <a:xfrm>
            <a:off x="38100" y="10033"/>
            <a:ext cx="1066799" cy="1022732"/>
          </a:xfrm>
          <a:prstGeom prst="rect">
            <a:avLst/>
          </a:prstGeom>
        </p:spPr>
      </p:pic>
      <p:pic>
        <p:nvPicPr>
          <p:cNvPr id="9" name="Picture 8">
            <a:extLst>
              <a:ext uri="{FF2B5EF4-FFF2-40B4-BE49-F238E27FC236}">
                <a16:creationId xmlns:a16="http://schemas.microsoft.com/office/drawing/2014/main" id="{B641AED6-C429-6436-CE31-56EAB95A2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7AE-5B94-C1F2-E1C0-17E77BBFB9DA}"/>
              </a:ext>
            </a:extLst>
          </p:cNvPr>
          <p:cNvSpPr>
            <a:spLocks noGrp="1"/>
          </p:cNvSpPr>
          <p:nvPr>
            <p:ph type="title"/>
          </p:nvPr>
        </p:nvSpPr>
        <p:spPr>
          <a:xfrm>
            <a:off x="0" y="-1"/>
            <a:ext cx="9144000" cy="1057275"/>
          </a:xfrm>
          <a:solidFill>
            <a:schemeClr val="bg2">
              <a:lumMod val="75000"/>
            </a:schemeClr>
          </a:solidFill>
        </p:spPr>
        <p:txBody>
          <a:bodyPr anchor="ctr">
            <a:normAutofit/>
          </a:bodyPr>
          <a:lstStyle/>
          <a:p>
            <a:pPr algn="ctr"/>
            <a:r>
              <a:rPr lang="en-IN" sz="4400" b="1" dirty="0">
                <a:solidFill>
                  <a:schemeClr val="tx1"/>
                </a:solidFill>
                <a:latin typeface="Times New Roman" pitchFamily="18" charset="0"/>
                <a:cs typeface="Times New Roman" pitchFamily="18" charset="0"/>
              </a:rPr>
              <a:t>Thank  You</a:t>
            </a:r>
            <a:endParaRPr lang="en-IN" sz="4000"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1DB88336-4666-251E-4707-607718066E56}"/>
              </a:ext>
            </a:extLst>
          </p:cNvPr>
          <p:cNvSpPr>
            <a:spLocks noGrp="1"/>
          </p:cNvSpPr>
          <p:nvPr>
            <p:ph type="sldNum" sz="quarter" idx="12"/>
          </p:nvPr>
        </p:nvSpPr>
        <p:spPr/>
        <p:txBody>
          <a:bodyPr/>
          <a:lstStyle/>
          <a:p>
            <a:pPr>
              <a:defRPr/>
            </a:pPr>
            <a:fld id="{4CE540F1-D866-4735-9E65-A1952EADD02D}" type="slidenum">
              <a:rPr lang="en-US" altLang="en-US" smtClean="0"/>
              <a:pPr>
                <a:defRPr/>
              </a:pPr>
              <a:t>32</a:t>
            </a:fld>
            <a:endParaRPr lang="en-US" altLang="en-US" dirty="0"/>
          </a:p>
        </p:txBody>
      </p:sp>
      <p:sp>
        <p:nvSpPr>
          <p:cNvPr id="6" name="Title 1">
            <a:extLst>
              <a:ext uri="{FF2B5EF4-FFF2-40B4-BE49-F238E27FC236}">
                <a16:creationId xmlns:a16="http://schemas.microsoft.com/office/drawing/2014/main" id="{C622646B-3CDF-929A-2318-D91165119579}"/>
              </a:ext>
            </a:extLst>
          </p:cNvPr>
          <p:cNvSpPr txBox="1">
            <a:spLocks/>
          </p:cNvSpPr>
          <p:nvPr/>
        </p:nvSpPr>
        <p:spPr>
          <a:xfrm>
            <a:off x="0" y="2099871"/>
            <a:ext cx="9144000" cy="1664258"/>
          </a:xfrm>
          <a:prstGeom prst="rect">
            <a:avLst/>
          </a:prstGeom>
          <a:solidFill>
            <a:schemeClr val="accent3">
              <a:lumMod val="40000"/>
              <a:lumOff val="60000"/>
            </a:schemeClr>
          </a:solidFill>
        </p:spPr>
        <p:txBody>
          <a:bodyPr>
            <a:normAutofit/>
          </a:bodyPr>
          <a:lst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endParaRPr lang="en-IN" sz="3600" dirty="0"/>
          </a:p>
          <a:p>
            <a:pPr algn="ctr">
              <a:defRPr/>
            </a:pPr>
            <a:r>
              <a:rPr lang="en-IN" sz="3600" b="1" dirty="0">
                <a:solidFill>
                  <a:schemeClr val="tx1"/>
                </a:solidFill>
                <a:latin typeface="Times New Roman" pitchFamily="18" charset="0"/>
                <a:cs typeface="Times New Roman" pitchFamily="18" charset="0"/>
              </a:rPr>
              <a:t>Any queries??? </a:t>
            </a:r>
          </a:p>
        </p:txBody>
      </p:sp>
      <p:pic>
        <p:nvPicPr>
          <p:cNvPr id="7" name="object 5">
            <a:extLst>
              <a:ext uri="{FF2B5EF4-FFF2-40B4-BE49-F238E27FC236}">
                <a16:creationId xmlns:a16="http://schemas.microsoft.com/office/drawing/2014/main" id="{812E60CC-427B-647C-CE57-EEAA2C38C349}"/>
              </a:ext>
            </a:extLst>
          </p:cNvPr>
          <p:cNvPicPr/>
          <p:nvPr/>
        </p:nvPicPr>
        <p:blipFill>
          <a:blip r:embed="rId2" cstate="print"/>
          <a:stretch>
            <a:fillRect/>
          </a:stretch>
        </p:blipFill>
        <p:spPr>
          <a:xfrm>
            <a:off x="38100" y="10033"/>
            <a:ext cx="1066799" cy="1022732"/>
          </a:xfrm>
          <a:prstGeom prst="rect">
            <a:avLst/>
          </a:prstGeom>
        </p:spPr>
      </p:pic>
      <p:pic>
        <p:nvPicPr>
          <p:cNvPr id="9" name="Picture 8">
            <a:extLst>
              <a:ext uri="{FF2B5EF4-FFF2-40B4-BE49-F238E27FC236}">
                <a16:creationId xmlns:a16="http://schemas.microsoft.com/office/drawing/2014/main" id="{CA177144-6290-1A1E-BB26-868371592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Tree>
    <p:extLst>
      <p:ext uri="{BB962C8B-B14F-4D97-AF65-F5344CB8AC3E}">
        <p14:creationId xmlns:p14="http://schemas.microsoft.com/office/powerpoint/2010/main" val="4281137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B552-9064-2022-2FE6-8CF056A213C6}"/>
              </a:ext>
            </a:extLst>
          </p:cNvPr>
          <p:cNvSpPr>
            <a:spLocks noGrp="1"/>
          </p:cNvSpPr>
          <p:nvPr>
            <p:ph type="title"/>
          </p:nvPr>
        </p:nvSpPr>
        <p:spPr>
          <a:xfrm>
            <a:off x="0" y="0"/>
            <a:ext cx="9144000" cy="1047750"/>
          </a:xfrm>
          <a:solidFill>
            <a:schemeClr val="bg2">
              <a:lumMod val="75000"/>
            </a:schemeClr>
          </a:solidFill>
        </p:spPr>
        <p:txBody>
          <a:bodyPr anchor="ctr">
            <a:normAutofit/>
          </a:bodyPr>
          <a:lstStyle/>
          <a:p>
            <a:pPr algn="ctr"/>
            <a:r>
              <a:rPr lang="en-IN" b="1" dirty="0">
                <a:solidFill>
                  <a:schemeClr val="tx1"/>
                </a:solidFill>
                <a:latin typeface="Times New Roman" panose="02020603050405020304" pitchFamily="18" charset="0"/>
                <a:cs typeface="Times New Roman" panose="02020603050405020304" pitchFamily="18" charset="0"/>
              </a:rPr>
              <a:t>Problem Identification </a:t>
            </a:r>
          </a:p>
        </p:txBody>
      </p:sp>
      <p:sp>
        <p:nvSpPr>
          <p:cNvPr id="6" name="Slide Number Placeholder 5">
            <a:extLst>
              <a:ext uri="{FF2B5EF4-FFF2-40B4-BE49-F238E27FC236}">
                <a16:creationId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4</a:t>
            </a:fld>
            <a:endParaRPr lang="en-US" altLang="en-US"/>
          </a:p>
        </p:txBody>
      </p:sp>
      <p:sp>
        <p:nvSpPr>
          <p:cNvPr id="3" name="Content Placeholder 2">
            <a:extLst>
              <a:ext uri="{FF2B5EF4-FFF2-40B4-BE49-F238E27FC236}">
                <a16:creationId xmlns:a16="http://schemas.microsoft.com/office/drawing/2014/main" id="{65894BDA-3057-096C-18BB-A0D0D182A5A7}"/>
              </a:ext>
            </a:extLst>
          </p:cNvPr>
          <p:cNvSpPr>
            <a:spLocks noGrp="1"/>
          </p:cNvSpPr>
          <p:nvPr>
            <p:ph sz="quarter" idx="1"/>
          </p:nvPr>
        </p:nvSpPr>
        <p:spPr>
          <a:xfrm flipH="1">
            <a:off x="612648" y="1194054"/>
            <a:ext cx="7653529" cy="2755392"/>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Traditional movie ticket booking involves long queues, manual errors, and limited access to real-time seat availability. Existing systems often lack secure payment handling and proper booking management. Theatre administrators also face difficulties in efficiently managing movies, bookings, and customer feedback, creating the need for a reliable web-based solution.</a:t>
            </a:r>
            <a:endParaRPr lang="en-IN" sz="1800" dirty="0">
              <a:latin typeface="Times New Roman" panose="02020603050405020304" pitchFamily="18" charset="0"/>
              <a:cs typeface="Times New Roman" pitchFamily="18" charset="0"/>
            </a:endParaRPr>
          </a:p>
        </p:txBody>
      </p:sp>
      <p:pic>
        <p:nvPicPr>
          <p:cNvPr id="20" name="Picture 19">
            <a:extLst>
              <a:ext uri="{FF2B5EF4-FFF2-40B4-BE49-F238E27FC236}">
                <a16:creationId xmlns:a16="http://schemas.microsoft.com/office/drawing/2014/main" id="{07EC6BBB-045A-19B5-94A5-BD8440A16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21" name="object 5">
            <a:extLst>
              <a:ext uri="{FF2B5EF4-FFF2-40B4-BE49-F238E27FC236}">
                <a16:creationId xmlns:a16="http://schemas.microsoft.com/office/drawing/2014/main" id="{FFAC8EF6-61D9-10EA-C987-9D2FD2729A80}"/>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875433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7FB43-016D-4DDB-52D8-BCF00F70ED73}"/>
              </a:ext>
            </a:extLst>
          </p:cNvPr>
          <p:cNvSpPr>
            <a:spLocks noGrp="1"/>
          </p:cNvSpPr>
          <p:nvPr>
            <p:ph type="title"/>
          </p:nvPr>
        </p:nvSpPr>
        <p:spPr>
          <a:xfrm>
            <a:off x="1" y="-7238"/>
            <a:ext cx="9144000" cy="1040003"/>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Proposed Architecture</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5466DEE7-B5D1-AD74-0657-7CAE2D6C0712}"/>
              </a:ext>
            </a:extLst>
          </p:cNvPr>
          <p:cNvSpPr>
            <a:spLocks noGrp="1"/>
          </p:cNvSpPr>
          <p:nvPr>
            <p:ph type="sldNum" sz="quarter" idx="12"/>
          </p:nvPr>
        </p:nvSpPr>
        <p:spPr/>
        <p:txBody>
          <a:bodyPr/>
          <a:lstStyle/>
          <a:p>
            <a:pPr>
              <a:defRPr/>
            </a:pPr>
            <a:fld id="{0E14ABD8-B1EB-4C07-9937-C8C4E38BDF00}" type="slidenum">
              <a:rPr lang="en-US" altLang="en-US" smtClean="0"/>
              <a:pPr>
                <a:defRPr/>
              </a:pPr>
              <a:t>5</a:t>
            </a:fld>
            <a:endParaRPr lang="en-US" altLang="en-US"/>
          </a:p>
        </p:txBody>
      </p:sp>
      <p:pic>
        <p:nvPicPr>
          <p:cNvPr id="5" name="Content Placeholder 4">
            <a:extLst>
              <a:ext uri="{FF2B5EF4-FFF2-40B4-BE49-F238E27FC236}">
                <a16:creationId xmlns:a16="http://schemas.microsoft.com/office/drawing/2014/main" id="{F34F824D-D201-3311-B90E-7A745F561637}"/>
              </a:ext>
            </a:extLst>
          </p:cNvPr>
          <p:cNvPicPr>
            <a:picLocks noGrp="1" noChangeAspect="1"/>
          </p:cNvPicPr>
          <p:nvPr>
            <p:ph sz="quarter" idx="1"/>
          </p:nvPr>
        </p:nvPicPr>
        <p:blipFill>
          <a:blip r:embed="rId2"/>
          <a:srcRect/>
          <a:stretch/>
        </p:blipFill>
        <p:spPr>
          <a:xfrm>
            <a:off x="2103864" y="1067309"/>
            <a:ext cx="4586868" cy="3699954"/>
          </a:xfrm>
        </p:spPr>
      </p:pic>
      <p:pic>
        <p:nvPicPr>
          <p:cNvPr id="7" name="object 5">
            <a:extLst>
              <a:ext uri="{FF2B5EF4-FFF2-40B4-BE49-F238E27FC236}">
                <a16:creationId xmlns:a16="http://schemas.microsoft.com/office/drawing/2014/main" id="{6D48B8F0-0AD5-D307-A1F1-B27D4ACB7075}"/>
              </a:ext>
            </a:extLst>
          </p:cNvPr>
          <p:cNvPicPr/>
          <p:nvPr/>
        </p:nvPicPr>
        <p:blipFill>
          <a:blip r:embed="rId3" cstate="print"/>
          <a:stretch>
            <a:fillRect/>
          </a:stretch>
        </p:blipFill>
        <p:spPr>
          <a:xfrm>
            <a:off x="38100" y="10033"/>
            <a:ext cx="1066799" cy="1022732"/>
          </a:xfrm>
          <a:prstGeom prst="rect">
            <a:avLst/>
          </a:prstGeom>
        </p:spPr>
      </p:pic>
      <p:pic>
        <p:nvPicPr>
          <p:cNvPr id="9" name="Picture 8">
            <a:extLst>
              <a:ext uri="{FF2B5EF4-FFF2-40B4-BE49-F238E27FC236}">
                <a16:creationId xmlns:a16="http://schemas.microsoft.com/office/drawing/2014/main" id="{C3A63BE4-F97A-306D-56DB-88E25901A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Tree>
    <p:extLst>
      <p:ext uri="{BB962C8B-B14F-4D97-AF65-F5344CB8AC3E}">
        <p14:creationId xmlns:p14="http://schemas.microsoft.com/office/powerpoint/2010/main" val="7771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63E8D-3F63-8ED5-2478-E9C00D1B15F2}"/>
              </a:ext>
            </a:extLst>
          </p:cNvPr>
          <p:cNvSpPr>
            <a:spLocks noGrp="1"/>
          </p:cNvSpPr>
          <p:nvPr>
            <p:ph type="title"/>
          </p:nvPr>
        </p:nvSpPr>
        <p:spPr>
          <a:xfrm>
            <a:off x="17477" y="-7239"/>
            <a:ext cx="9144000" cy="1057275"/>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Proposed Architecture - Description</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9C1B7B88-F6CF-BB6D-6BBC-27F7045B413C}"/>
              </a:ext>
            </a:extLst>
          </p:cNvPr>
          <p:cNvSpPr>
            <a:spLocks noGrp="1"/>
          </p:cNvSpPr>
          <p:nvPr>
            <p:ph type="sldNum" sz="quarter" idx="12"/>
          </p:nvPr>
        </p:nvSpPr>
        <p:spPr/>
        <p:txBody>
          <a:bodyPr/>
          <a:lstStyle/>
          <a:p>
            <a:pPr>
              <a:defRPr/>
            </a:pPr>
            <a:fld id="{0E14ABD8-B1EB-4C07-9937-C8C4E38BDF00}" type="slidenum">
              <a:rPr lang="en-US" altLang="en-US" smtClean="0"/>
              <a:pPr>
                <a:defRPr/>
              </a:pPr>
              <a:t>6</a:t>
            </a:fld>
            <a:endParaRPr lang="en-US" altLang="en-US"/>
          </a:p>
        </p:txBody>
      </p:sp>
      <p:pic>
        <p:nvPicPr>
          <p:cNvPr id="7" name="object 5">
            <a:extLst>
              <a:ext uri="{FF2B5EF4-FFF2-40B4-BE49-F238E27FC236}">
                <a16:creationId xmlns:a16="http://schemas.microsoft.com/office/drawing/2014/main" id="{2408F93F-270A-FFEC-1A83-4B1052AABB94}"/>
              </a:ext>
            </a:extLst>
          </p:cNvPr>
          <p:cNvPicPr/>
          <p:nvPr/>
        </p:nvPicPr>
        <p:blipFill>
          <a:blip r:embed="rId2" cstate="print"/>
          <a:stretch>
            <a:fillRect/>
          </a:stretch>
        </p:blipFill>
        <p:spPr>
          <a:xfrm>
            <a:off x="38100" y="10033"/>
            <a:ext cx="1066799" cy="1022732"/>
          </a:xfrm>
          <a:prstGeom prst="rect">
            <a:avLst/>
          </a:prstGeom>
        </p:spPr>
      </p:pic>
      <p:pic>
        <p:nvPicPr>
          <p:cNvPr id="9" name="Picture 8">
            <a:extLst>
              <a:ext uri="{FF2B5EF4-FFF2-40B4-BE49-F238E27FC236}">
                <a16:creationId xmlns:a16="http://schemas.microsoft.com/office/drawing/2014/main" id="{8647F880-EAEF-439A-566A-C64F1489A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
        <p:nvSpPr>
          <p:cNvPr id="3" name="Rectangle 1">
            <a:extLst>
              <a:ext uri="{FF2B5EF4-FFF2-40B4-BE49-F238E27FC236}">
                <a16:creationId xmlns:a16="http://schemas.microsoft.com/office/drawing/2014/main" id="{EC9F63CD-F07D-E49A-64F0-9475E93C7816}"/>
              </a:ext>
            </a:extLst>
          </p:cNvPr>
          <p:cNvSpPr>
            <a:spLocks noGrp="1" noChangeArrowheads="1"/>
          </p:cNvSpPr>
          <p:nvPr>
            <p:ph sz="quarter" idx="1"/>
          </p:nvPr>
        </p:nvSpPr>
        <p:spPr bwMode="auto">
          <a:xfrm>
            <a:off x="612648" y="1174295"/>
            <a:ext cx="75426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system starts with the user accessing the website and interacting through the user interface.</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Users browse and select movies, then proceed to ticket booking and seat selection.</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After choosing seats, users select a payment method and are redirected to the payment module.</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payment process verifies the transaction and, on success, generates and displays the ticket.</a:t>
            </a:r>
          </a:p>
        </p:txBody>
      </p:sp>
    </p:spTree>
    <p:extLst>
      <p:ext uri="{BB962C8B-B14F-4D97-AF65-F5344CB8AC3E}">
        <p14:creationId xmlns:p14="http://schemas.microsoft.com/office/powerpoint/2010/main" val="3458201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DCA39-F852-6A6D-B959-E7D4008CDFD0}"/>
              </a:ext>
            </a:extLst>
          </p:cNvPr>
          <p:cNvSpPr>
            <a:spLocks noGrp="1"/>
          </p:cNvSpPr>
          <p:nvPr>
            <p:ph type="title"/>
          </p:nvPr>
        </p:nvSpPr>
        <p:spPr>
          <a:xfrm>
            <a:off x="0" y="0"/>
            <a:ext cx="9144000" cy="1057275"/>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Proposed Architecture  - Description</a:t>
            </a:r>
          </a:p>
        </p:txBody>
      </p:sp>
      <p:sp>
        <p:nvSpPr>
          <p:cNvPr id="6" name="Slide Number Placeholder 5">
            <a:extLst>
              <a:ext uri="{FF2B5EF4-FFF2-40B4-BE49-F238E27FC236}">
                <a16:creationId xmlns:a16="http://schemas.microsoft.com/office/drawing/2014/main" id="{F2A74E67-274F-57B0-F638-7412ED223D3F}"/>
              </a:ext>
            </a:extLst>
          </p:cNvPr>
          <p:cNvSpPr>
            <a:spLocks noGrp="1"/>
          </p:cNvSpPr>
          <p:nvPr>
            <p:ph type="sldNum" sz="quarter" idx="12"/>
          </p:nvPr>
        </p:nvSpPr>
        <p:spPr/>
        <p:txBody>
          <a:bodyPr/>
          <a:lstStyle/>
          <a:p>
            <a:pPr>
              <a:defRPr/>
            </a:pPr>
            <a:fld id="{0E14ABD8-B1EB-4C07-9937-C8C4E38BDF00}" type="slidenum">
              <a:rPr lang="en-US" altLang="en-US" smtClean="0"/>
              <a:pPr>
                <a:defRPr/>
              </a:pPr>
              <a:t>7</a:t>
            </a:fld>
            <a:endParaRPr lang="en-US" altLang="en-US"/>
          </a:p>
        </p:txBody>
      </p:sp>
      <p:pic>
        <p:nvPicPr>
          <p:cNvPr id="7" name="object 5">
            <a:extLst>
              <a:ext uri="{FF2B5EF4-FFF2-40B4-BE49-F238E27FC236}">
                <a16:creationId xmlns:a16="http://schemas.microsoft.com/office/drawing/2014/main" id="{162460F7-24E2-DC5F-4D1D-824D2E6D414A}"/>
              </a:ext>
            </a:extLst>
          </p:cNvPr>
          <p:cNvPicPr/>
          <p:nvPr/>
        </p:nvPicPr>
        <p:blipFill>
          <a:blip r:embed="rId2" cstate="print"/>
          <a:stretch>
            <a:fillRect/>
          </a:stretch>
        </p:blipFill>
        <p:spPr>
          <a:xfrm>
            <a:off x="38100" y="10033"/>
            <a:ext cx="1066799" cy="1022732"/>
          </a:xfrm>
          <a:prstGeom prst="rect">
            <a:avLst/>
          </a:prstGeom>
        </p:spPr>
      </p:pic>
      <p:pic>
        <p:nvPicPr>
          <p:cNvPr id="10" name="Picture 9">
            <a:extLst>
              <a:ext uri="{FF2B5EF4-FFF2-40B4-BE49-F238E27FC236}">
                <a16:creationId xmlns:a16="http://schemas.microsoft.com/office/drawing/2014/main" id="{ACC2C030-F2BE-8D4E-49D2-4B8A39495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
        <p:nvSpPr>
          <p:cNvPr id="4" name="Rectangle 1">
            <a:extLst>
              <a:ext uri="{FF2B5EF4-FFF2-40B4-BE49-F238E27FC236}">
                <a16:creationId xmlns:a16="http://schemas.microsoft.com/office/drawing/2014/main" id="{600D822D-5DCE-A18A-8FEE-6ADCA265CACD}"/>
              </a:ext>
            </a:extLst>
          </p:cNvPr>
          <p:cNvSpPr>
            <a:spLocks noGrp="1" noChangeArrowheads="1"/>
          </p:cNvSpPr>
          <p:nvPr>
            <p:ph sz="quarter" idx="1"/>
          </p:nvPr>
        </p:nvSpPr>
        <p:spPr bwMode="auto">
          <a:xfrm>
            <a:off x="669073" y="1227794"/>
            <a:ext cx="7597698"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buClrTx/>
              <a:buSzTx/>
              <a:buFont typeface="Wingdings" panose="05000000000000000000" pitchFamily="2" charset="2"/>
              <a:buChar char="Ø"/>
            </a:pPr>
            <a:r>
              <a:rPr lang="en-US" altLang="en-US" sz="1800" dirty="0">
                <a:latin typeface="Arial" panose="020B0604020202020204" pitchFamily="34" charset="0"/>
                <a:cs typeface="Arial" panose="020B0604020202020204" pitchFamily="34" charset="0"/>
              </a:rPr>
              <a:t>Admins log in separately to manage movies, view bookings, and monitor system activity through the admin dashboard.</a:t>
            </a:r>
          </a:p>
          <a:p>
            <a:pPr lvl="0" algn="just" eaLnBrk="0" fontAlgn="base" hangingPunct="0">
              <a:spcBef>
                <a:spcPct val="0"/>
              </a:spcBef>
              <a:spcAft>
                <a:spcPct val="0"/>
              </a:spcAft>
              <a:buClrTx/>
              <a:buSzTx/>
              <a:buFont typeface="Wingdings" panose="05000000000000000000" pitchFamily="2" charset="2"/>
              <a:buChar char="Ø"/>
            </a:pPr>
            <a:r>
              <a:rPr lang="en-US" altLang="en-US" sz="1800" dirty="0">
                <a:latin typeface="Arial" panose="020B0604020202020204" pitchFamily="34" charset="0"/>
                <a:cs typeface="Arial" panose="020B0604020202020204" pitchFamily="34" charset="0"/>
              </a:rPr>
              <a:t>All user actions and admin operations are authenticated and stored through the database module.</a:t>
            </a:r>
          </a:p>
          <a:p>
            <a:pPr lvl="0" algn="just" eaLnBrk="0" fontAlgn="base" hangingPunct="0">
              <a:spcBef>
                <a:spcPct val="0"/>
              </a:spcBef>
              <a:spcAft>
                <a:spcPct val="0"/>
              </a:spcAft>
              <a:buClrTx/>
              <a:buSzTx/>
              <a:buFont typeface="Wingdings" panose="05000000000000000000" pitchFamily="2" charset="2"/>
              <a:buChar char="Ø"/>
            </a:pPr>
            <a:r>
              <a:rPr lang="en-US" altLang="en-US" sz="1800" dirty="0">
                <a:latin typeface="Arial" panose="020B0604020202020204" pitchFamily="34" charset="0"/>
                <a:cs typeface="Arial" panose="020B0604020202020204" pitchFamily="34" charset="0"/>
              </a:rPr>
              <a:t>The system ensures smooth data flow between booking, payment, and admin management before reaching the end of the process.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9449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B6BB-2415-497F-4C70-6A70B013581E}"/>
              </a:ext>
            </a:extLst>
          </p:cNvPr>
          <p:cNvSpPr>
            <a:spLocks noGrp="1"/>
          </p:cNvSpPr>
          <p:nvPr>
            <p:ph type="title"/>
          </p:nvPr>
        </p:nvSpPr>
        <p:spPr>
          <a:xfrm>
            <a:off x="0" y="0"/>
            <a:ext cx="9144000" cy="1057276"/>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OOAD  - Concepts Used</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05A628F9-F7CC-2DB8-AAC5-C0EF604976FD}"/>
              </a:ext>
            </a:extLst>
          </p:cNvPr>
          <p:cNvSpPr>
            <a:spLocks noGrp="1"/>
          </p:cNvSpPr>
          <p:nvPr>
            <p:ph type="sldNum" sz="quarter" idx="12"/>
          </p:nvPr>
        </p:nvSpPr>
        <p:spPr/>
        <p:txBody>
          <a:bodyPr/>
          <a:lstStyle/>
          <a:p>
            <a:pPr>
              <a:defRPr/>
            </a:pPr>
            <a:fld id="{0E14ABD8-B1EB-4C07-9937-C8C4E38BDF00}" type="slidenum">
              <a:rPr lang="en-US" altLang="en-US" smtClean="0"/>
              <a:pPr>
                <a:defRPr/>
              </a:pPr>
              <a:t>8</a:t>
            </a:fld>
            <a:endParaRPr lang="en-US" altLang="en-US"/>
          </a:p>
        </p:txBody>
      </p:sp>
      <p:sp>
        <p:nvSpPr>
          <p:cNvPr id="3" name="Content Placeholder 2">
            <a:extLst>
              <a:ext uri="{FF2B5EF4-FFF2-40B4-BE49-F238E27FC236}">
                <a16:creationId xmlns:a16="http://schemas.microsoft.com/office/drawing/2014/main" id="{2AC2A75F-B902-2E39-B132-184CA4C15438}"/>
              </a:ext>
            </a:extLst>
          </p:cNvPr>
          <p:cNvSpPr>
            <a:spLocks noGrp="1"/>
          </p:cNvSpPr>
          <p:nvPr>
            <p:ph sz="quarter" idx="1"/>
          </p:nvPr>
        </p:nvSpPr>
        <p:spPr>
          <a:xfrm>
            <a:off x="356839" y="1276350"/>
            <a:ext cx="7872761" cy="3341370"/>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1. Use Case Model</a:t>
            </a:r>
          </a:p>
          <a:p>
            <a:pPr marL="0" indent="0">
              <a:buNone/>
            </a:pPr>
            <a:r>
              <a:rPr lang="en-US" sz="1800" dirty="0">
                <a:latin typeface="Times New Roman" panose="02020603050405020304" pitchFamily="18" charset="0"/>
                <a:cs typeface="Times New Roman" panose="02020603050405020304" pitchFamily="18" charset="0"/>
              </a:rPr>
              <a:t>     Shows the interactions between users (Customer/Admin) and the system.</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Helps identify all main functions and requirements.</a:t>
            </a:r>
          </a:p>
          <a:p>
            <a:pPr marL="0" indent="0">
              <a:buNone/>
            </a:pPr>
            <a:r>
              <a:rPr lang="en-US" sz="1800" b="1" dirty="0">
                <a:latin typeface="Times New Roman" panose="02020603050405020304" pitchFamily="18" charset="0"/>
                <a:cs typeface="Times New Roman" panose="02020603050405020304" pitchFamily="18" charset="0"/>
              </a:rPr>
              <a:t>2. Activity Diagram</a:t>
            </a:r>
          </a:p>
          <a:p>
            <a:pPr marL="0" indent="0">
              <a:buNone/>
            </a:pPr>
            <a:r>
              <a:rPr lang="en-US" sz="1800" dirty="0">
                <a:latin typeface="Times New Roman" panose="02020603050405020304" pitchFamily="18" charset="0"/>
                <a:cs typeface="Times New Roman" panose="02020603050405020304" pitchFamily="18" charset="0"/>
              </a:rPr>
              <a:t>    Represents the step-by-step workflow of system processes.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Shows how booking, payment, and admin tasks flow from start to end. </a:t>
            </a:r>
          </a:p>
          <a:p>
            <a:pPr marL="0" indent="0">
              <a:buNone/>
            </a:pPr>
            <a:r>
              <a:rPr lang="en-US" sz="1800" b="1" dirty="0">
                <a:latin typeface="Times New Roman" panose="02020603050405020304" pitchFamily="18" charset="0"/>
                <a:cs typeface="Times New Roman" panose="02020603050405020304" pitchFamily="18" charset="0"/>
              </a:rPr>
              <a:t>3. Class Diagram</a:t>
            </a:r>
          </a:p>
          <a:p>
            <a:pPr marL="0" indent="0">
              <a:buNone/>
            </a:pPr>
            <a:r>
              <a:rPr lang="en-US" sz="1800" dirty="0">
                <a:latin typeface="Times New Roman" panose="02020603050405020304" pitchFamily="18" charset="0"/>
                <a:cs typeface="Times New Roman" panose="02020603050405020304" pitchFamily="18" charset="0"/>
              </a:rPr>
              <a:t>    Defines system classes with their attributes, methods, and relationships.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Provides the structural blueprint of the entire system.</a:t>
            </a:r>
          </a:p>
          <a:p>
            <a:pPr>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216B8A78-A0A3-2ECC-4724-A8208336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pic>
        <p:nvPicPr>
          <p:cNvPr id="12" name="object 5">
            <a:extLst>
              <a:ext uri="{FF2B5EF4-FFF2-40B4-BE49-F238E27FC236}">
                <a16:creationId xmlns:a16="http://schemas.microsoft.com/office/drawing/2014/main" id="{B09B1B73-F80F-683C-4954-79B42ED2F9B4}"/>
              </a:ext>
            </a:extLst>
          </p:cNvPr>
          <p:cNvPicPr/>
          <p:nvPr/>
        </p:nvPicPr>
        <p:blipFill>
          <a:blip r:embed="rId3" cstate="print"/>
          <a:stretch>
            <a:fillRect/>
          </a:stretch>
        </p:blipFill>
        <p:spPr>
          <a:xfrm>
            <a:off x="38100" y="10033"/>
            <a:ext cx="1066799" cy="1022732"/>
          </a:xfrm>
          <a:prstGeom prst="rect">
            <a:avLst/>
          </a:prstGeom>
        </p:spPr>
      </p:pic>
    </p:spTree>
    <p:extLst>
      <p:ext uri="{BB962C8B-B14F-4D97-AF65-F5344CB8AC3E}">
        <p14:creationId xmlns:p14="http://schemas.microsoft.com/office/powerpoint/2010/main" val="3300557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8B68B4-BCBE-982D-D026-7DABB3B2EC68}"/>
              </a:ext>
            </a:extLst>
          </p:cNvPr>
          <p:cNvSpPr>
            <a:spLocks noGrp="1"/>
          </p:cNvSpPr>
          <p:nvPr>
            <p:ph type="sldNum" sz="quarter" idx="12"/>
          </p:nvPr>
        </p:nvSpPr>
        <p:spPr/>
        <p:txBody>
          <a:bodyPr/>
          <a:lstStyle/>
          <a:p>
            <a:pPr>
              <a:defRPr/>
            </a:pPr>
            <a:fld id="{0E14ABD8-B1EB-4C07-9937-C8C4E38BDF00}" type="slidenum">
              <a:rPr lang="en-US" altLang="en-US" smtClean="0"/>
              <a:pPr>
                <a:defRPr/>
              </a:pPr>
              <a:t>9</a:t>
            </a:fld>
            <a:endParaRPr lang="en-US" altLang="en-US"/>
          </a:p>
        </p:txBody>
      </p:sp>
      <p:sp>
        <p:nvSpPr>
          <p:cNvPr id="4" name="Content Placeholder 3">
            <a:extLst>
              <a:ext uri="{FF2B5EF4-FFF2-40B4-BE49-F238E27FC236}">
                <a16:creationId xmlns:a16="http://schemas.microsoft.com/office/drawing/2014/main" id="{442AC89F-4C9B-CC1B-359C-191E33D6E7CC}"/>
              </a:ext>
            </a:extLst>
          </p:cNvPr>
          <p:cNvSpPr>
            <a:spLocks noGrp="1"/>
          </p:cNvSpPr>
          <p:nvPr>
            <p:ph sz="quarter" idx="1"/>
          </p:nvPr>
        </p:nvSpPr>
        <p:spPr>
          <a:xfrm>
            <a:off x="457201" y="1174594"/>
            <a:ext cx="7772400" cy="3443125"/>
          </a:xfrm>
        </p:spPr>
        <p:txBody>
          <a:bodyPr>
            <a:normAutofit fontScale="62500" lnSpcReduction="20000"/>
          </a:bodyPr>
          <a:lstStyle/>
          <a:p>
            <a:pPr marL="0" indent="0" algn="just">
              <a:buNone/>
            </a:pPr>
            <a:r>
              <a:rPr lang="en-US" b="1" dirty="0">
                <a:latin typeface="Times New Roman" panose="02020603050405020304" pitchFamily="18" charset="0"/>
                <a:cs typeface="Times New Roman" panose="02020603050405020304" pitchFamily="18" charset="0"/>
              </a:rPr>
              <a:t>4. Sequence Diagram</a:t>
            </a:r>
          </a:p>
          <a:p>
            <a:pPr marL="0" indent="0" algn="just">
              <a:buNone/>
            </a:pPr>
            <a:r>
              <a:rPr lang="en-US" dirty="0">
                <a:latin typeface="Times New Roman" panose="02020603050405020304" pitchFamily="18" charset="0"/>
                <a:cs typeface="Times New Roman" panose="02020603050405020304" pitchFamily="18" charset="0"/>
              </a:rPr>
              <a:t>     Shows the order of interactions between objects during processes like ticket booking and payment.</a:t>
            </a:r>
          </a:p>
          <a:p>
            <a:pPr marL="0" indent="0" algn="just">
              <a:buNone/>
            </a:pPr>
            <a:r>
              <a:rPr lang="en-US" b="1" dirty="0">
                <a:latin typeface="Times New Roman" panose="02020603050405020304" pitchFamily="18" charset="0"/>
                <a:cs typeface="Times New Roman" panose="02020603050405020304" pitchFamily="18" charset="0"/>
              </a:rPr>
              <a:t>5. Compound Diagram</a:t>
            </a:r>
          </a:p>
          <a:p>
            <a:pPr marL="0" indent="0" algn="just">
              <a:buNone/>
            </a:pPr>
            <a:r>
              <a:rPr lang="en-US" dirty="0">
                <a:latin typeface="Times New Roman" panose="02020603050405020304" pitchFamily="18" charset="0"/>
                <a:cs typeface="Times New Roman" panose="02020603050405020304" pitchFamily="18" charset="0"/>
              </a:rPr>
              <a:t>     Gives a combined view of different system components and how they work together.</a:t>
            </a:r>
          </a:p>
          <a:p>
            <a:pPr marL="0" indent="0" algn="just">
              <a:buNone/>
            </a:pPr>
            <a:r>
              <a:rPr lang="en-US" b="1" dirty="0">
                <a:latin typeface="Times New Roman" panose="02020603050405020304" pitchFamily="18" charset="0"/>
                <a:cs typeface="Times New Roman" panose="02020603050405020304" pitchFamily="18" charset="0"/>
              </a:rPr>
              <a:t>6. Collaboration Diagram</a:t>
            </a:r>
          </a:p>
          <a:p>
            <a:pPr marL="0" indent="0" algn="just">
              <a:buNone/>
            </a:pPr>
            <a:r>
              <a:rPr lang="en-US" dirty="0">
                <a:latin typeface="Times New Roman" panose="02020603050405020304" pitchFamily="18" charset="0"/>
                <a:cs typeface="Times New Roman" panose="02020603050405020304" pitchFamily="18" charset="0"/>
              </a:rPr>
              <a:t>     Illustrates how objects communicate and exchange messages to complete a task.</a:t>
            </a:r>
          </a:p>
          <a:p>
            <a:pPr marL="0" indent="0" algn="just">
              <a:buNone/>
            </a:pPr>
            <a:r>
              <a:rPr lang="en-US" b="1" dirty="0">
                <a:latin typeface="Times New Roman" panose="02020603050405020304" pitchFamily="18" charset="0"/>
                <a:cs typeface="Times New Roman" panose="02020603050405020304" pitchFamily="18" charset="0"/>
              </a:rPr>
              <a:t>7. Deployment Diagram</a:t>
            </a:r>
          </a:p>
          <a:p>
            <a:pPr marL="0" indent="0" algn="just">
              <a:buNone/>
            </a:pPr>
            <a:r>
              <a:rPr lang="en-US" dirty="0">
                <a:latin typeface="Times New Roman" panose="02020603050405020304" pitchFamily="18" charset="0"/>
                <a:cs typeface="Times New Roman" panose="02020603050405020304" pitchFamily="18" charset="0"/>
              </a:rPr>
              <a:t>     Shows how the system is deployed across hardware like user devices, servers, and the database.</a:t>
            </a:r>
          </a:p>
          <a:p>
            <a:pPr marL="0" indent="0" algn="just">
              <a:buNone/>
            </a:pPr>
            <a:r>
              <a:rPr lang="en-US" b="1" dirty="0">
                <a:latin typeface="Times New Roman" panose="02020603050405020304" pitchFamily="18" charset="0"/>
                <a:cs typeface="Times New Roman" panose="02020603050405020304" pitchFamily="18" charset="0"/>
              </a:rPr>
              <a:t>8. Package Diagram</a:t>
            </a:r>
          </a:p>
          <a:p>
            <a:pPr marL="0" indent="0" algn="just">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Organizes the system into logical packages such as User Module, Booking Module, and Payment Module.</a:t>
            </a:r>
          </a:p>
          <a:p>
            <a:pPr marL="0" indent="0">
              <a:buNone/>
            </a:pPr>
            <a:endParaRPr lang="en-US" sz="1900" dirty="0">
              <a:latin typeface="Arial" panose="020B0604020202020204" pitchFamily="34" charset="0"/>
              <a:cs typeface="Arial" panose="020B0604020202020204" pitchFamily="34" charset="0"/>
            </a:endParaRPr>
          </a:p>
          <a:p>
            <a:pPr marL="0" indent="0">
              <a:buNone/>
            </a:pPr>
            <a:endParaRPr lang="en-IN" dirty="0"/>
          </a:p>
        </p:txBody>
      </p:sp>
      <p:sp>
        <p:nvSpPr>
          <p:cNvPr id="5" name="Title 1">
            <a:extLst>
              <a:ext uri="{FF2B5EF4-FFF2-40B4-BE49-F238E27FC236}">
                <a16:creationId xmlns:a16="http://schemas.microsoft.com/office/drawing/2014/main" id="{6CC822F9-E8AD-4388-1BB7-A6782E16DACD}"/>
              </a:ext>
            </a:extLst>
          </p:cNvPr>
          <p:cNvSpPr>
            <a:spLocks noGrp="1"/>
          </p:cNvSpPr>
          <p:nvPr>
            <p:ph type="title"/>
          </p:nvPr>
        </p:nvSpPr>
        <p:spPr>
          <a:xfrm>
            <a:off x="0" y="0"/>
            <a:ext cx="9144000" cy="1037146"/>
          </a:xfrm>
          <a:solidFill>
            <a:schemeClr val="bg2">
              <a:lumMod val="75000"/>
            </a:schemeClr>
          </a:solidFill>
        </p:spPr>
        <p:txBody>
          <a:bodyPr anchor="ctr">
            <a:normAutofit/>
          </a:bodyPr>
          <a:lstStyle/>
          <a:p>
            <a:pPr algn="ctr"/>
            <a:r>
              <a:rPr lang="en-IN" b="1" dirty="0">
                <a:solidFill>
                  <a:schemeClr val="tx1"/>
                </a:solidFill>
                <a:latin typeface="Times New Roman" pitchFamily="18" charset="0"/>
                <a:cs typeface="Times New Roman" pitchFamily="18" charset="0"/>
              </a:rPr>
              <a:t>OOAD  - Concepts Used</a:t>
            </a:r>
            <a:endParaRPr lang="en-IN" sz="4000" b="1" dirty="0">
              <a:solidFill>
                <a:schemeClr val="tx1"/>
              </a:solidFill>
              <a:latin typeface="Times New Roman" pitchFamily="18" charset="0"/>
              <a:cs typeface="Times New Roman" pitchFamily="18" charset="0"/>
            </a:endParaRPr>
          </a:p>
        </p:txBody>
      </p:sp>
      <p:pic>
        <p:nvPicPr>
          <p:cNvPr id="6" name="object 5">
            <a:extLst>
              <a:ext uri="{FF2B5EF4-FFF2-40B4-BE49-F238E27FC236}">
                <a16:creationId xmlns:a16="http://schemas.microsoft.com/office/drawing/2014/main" id="{CC5E9036-746E-474C-CCDD-05743790087E}"/>
              </a:ext>
            </a:extLst>
          </p:cNvPr>
          <p:cNvPicPr/>
          <p:nvPr/>
        </p:nvPicPr>
        <p:blipFill>
          <a:blip r:embed="rId2" cstate="print"/>
          <a:stretch>
            <a:fillRect/>
          </a:stretch>
        </p:blipFill>
        <p:spPr>
          <a:xfrm>
            <a:off x="0" y="14414"/>
            <a:ext cx="1066799" cy="1022732"/>
          </a:xfrm>
          <a:prstGeom prst="rect">
            <a:avLst/>
          </a:prstGeom>
        </p:spPr>
      </p:pic>
      <p:pic>
        <p:nvPicPr>
          <p:cNvPr id="8" name="Picture 7">
            <a:extLst>
              <a:ext uri="{FF2B5EF4-FFF2-40B4-BE49-F238E27FC236}">
                <a16:creationId xmlns:a16="http://schemas.microsoft.com/office/drawing/2014/main" id="{B6CD8625-D1F2-AF58-DE73-9AB1C1045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77" y="10033"/>
            <a:ext cx="1143000" cy="1057275"/>
          </a:xfrm>
          <a:prstGeom prst="rect">
            <a:avLst/>
          </a:prstGeom>
        </p:spPr>
      </p:pic>
    </p:spTree>
    <p:extLst>
      <p:ext uri="{BB962C8B-B14F-4D97-AF65-F5344CB8AC3E}">
        <p14:creationId xmlns:p14="http://schemas.microsoft.com/office/powerpoint/2010/main" val="17006627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965</Words>
  <Application>Microsoft Office PowerPoint</Application>
  <PresentationFormat>On-screen Show (16:9)</PresentationFormat>
  <Paragraphs>142</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Bookman Old Style</vt:lpstr>
      <vt:lpstr>Calibri</vt:lpstr>
      <vt:lpstr>Gill Sans</vt:lpstr>
      <vt:lpstr>Gill Sans MT</vt:lpstr>
      <vt:lpstr>Times New Roman</vt:lpstr>
      <vt:lpstr>Wingdings</vt:lpstr>
      <vt:lpstr>Wingdings 3</vt:lpstr>
      <vt:lpstr>Origin</vt:lpstr>
      <vt:lpstr>OBJECT ORIENTED ANALYSIS AND DESIGN  PROJECT REVIEW</vt:lpstr>
      <vt:lpstr>Title of the Project</vt:lpstr>
      <vt:lpstr>Introduction</vt:lpstr>
      <vt:lpstr>Problem Identification </vt:lpstr>
      <vt:lpstr>Proposed Architecture</vt:lpstr>
      <vt:lpstr>Proposed Architecture - Description</vt:lpstr>
      <vt:lpstr>Proposed Architecture  - Description</vt:lpstr>
      <vt:lpstr>OOAD  - Concepts Used</vt:lpstr>
      <vt:lpstr>OOAD  - Concepts Used</vt:lpstr>
      <vt:lpstr>Use Case Diagram</vt:lpstr>
      <vt:lpstr>Activity Diagram</vt:lpstr>
      <vt:lpstr>Class Diagram</vt:lpstr>
      <vt:lpstr>Sequence Diagram</vt:lpstr>
      <vt:lpstr>Component Diagram</vt:lpstr>
      <vt:lpstr>State Machine Diagram</vt:lpstr>
      <vt:lpstr>Deployment Diagram</vt:lpstr>
      <vt:lpstr>Package Diagram</vt:lpstr>
      <vt:lpstr>Collaboration Diagram</vt:lpstr>
      <vt:lpstr>List of Modules</vt:lpstr>
      <vt:lpstr>Module Description</vt:lpstr>
      <vt:lpstr>Module Description (Cont..)</vt:lpstr>
      <vt:lpstr>Results and Discussion</vt:lpstr>
      <vt:lpstr>Results and Discussion </vt:lpstr>
      <vt:lpstr>Results and Discussion </vt:lpstr>
      <vt:lpstr>Results and Discussion </vt:lpstr>
      <vt:lpstr>Results and Discussion </vt:lpstr>
      <vt:lpstr>Results and Discussion </vt:lpstr>
      <vt:lpstr>Results and Discussion </vt:lpstr>
      <vt:lpstr>Results and Discussion </vt:lpstr>
      <vt:lpstr>Results and Discussion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CGB1221 DATABASE MANAGEMENT SYSTEMS PROJECT REVIEW</dc:title>
  <dc:creator>YAZHINI</dc:creator>
  <cp:lastModifiedBy>yazhinikishore07@outlook.com</cp:lastModifiedBy>
  <cp:revision>14</cp:revision>
  <dcterms:modified xsi:type="dcterms:W3CDTF">2025-12-17T10:07:54Z</dcterms:modified>
</cp:coreProperties>
</file>